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74"/>
  </p:notesMasterIdLst>
  <p:handoutMasterIdLst>
    <p:handoutMasterId r:id="rId75"/>
  </p:handoutMasterIdLst>
  <p:sldIdLst>
    <p:sldId id="322" r:id="rId5"/>
    <p:sldId id="257" r:id="rId6"/>
    <p:sldId id="324" r:id="rId7"/>
    <p:sldId id="256" r:id="rId8"/>
    <p:sldId id="326" r:id="rId9"/>
    <p:sldId id="327" r:id="rId10"/>
    <p:sldId id="328" r:id="rId11"/>
    <p:sldId id="259" r:id="rId12"/>
    <p:sldId id="337" r:id="rId13"/>
    <p:sldId id="338" r:id="rId14"/>
    <p:sldId id="339" r:id="rId15"/>
    <p:sldId id="329" r:id="rId16"/>
    <p:sldId id="330" r:id="rId17"/>
    <p:sldId id="331" r:id="rId18"/>
    <p:sldId id="332" r:id="rId19"/>
    <p:sldId id="333" r:id="rId20"/>
    <p:sldId id="334" r:id="rId21"/>
    <p:sldId id="260" r:id="rId22"/>
    <p:sldId id="262" r:id="rId23"/>
    <p:sldId id="335" r:id="rId24"/>
    <p:sldId id="336" r:id="rId25"/>
    <p:sldId id="263" r:id="rId26"/>
    <p:sldId id="264" r:id="rId27"/>
    <p:sldId id="265" r:id="rId28"/>
    <p:sldId id="266" r:id="rId29"/>
    <p:sldId id="340" r:id="rId30"/>
    <p:sldId id="341" r:id="rId31"/>
    <p:sldId id="267" r:id="rId32"/>
    <p:sldId id="268" r:id="rId33"/>
    <p:sldId id="269" r:id="rId34"/>
    <p:sldId id="270" r:id="rId35"/>
    <p:sldId id="271" r:id="rId36"/>
    <p:sldId id="272" r:id="rId37"/>
    <p:sldId id="273" r:id="rId38"/>
    <p:sldId id="274" r:id="rId39"/>
    <p:sldId id="275" r:id="rId40"/>
    <p:sldId id="276" r:id="rId41"/>
    <p:sldId id="277" r:id="rId42"/>
    <p:sldId id="342"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311" r:id="rId63"/>
    <p:sldId id="312" r:id="rId64"/>
    <p:sldId id="313" r:id="rId65"/>
    <p:sldId id="314" r:id="rId66"/>
    <p:sldId id="315" r:id="rId67"/>
    <p:sldId id="316" r:id="rId68"/>
    <p:sldId id="317" r:id="rId69"/>
    <p:sldId id="318" r:id="rId70"/>
    <p:sldId id="319" r:id="rId71"/>
    <p:sldId id="320" r:id="rId72"/>
    <p:sldId id="321" r:id="rId73"/>
  </p:sldIdLst>
  <p:sldSz cx="13004800" cy="9753600"/>
  <p:notesSz cx="9869488" cy="67357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34" autoAdjust="0"/>
    <p:restoredTop sz="94624" autoAdjust="0"/>
  </p:normalViewPr>
  <p:slideViewPr>
    <p:cSldViewPr>
      <p:cViewPr>
        <p:scale>
          <a:sx n="40" d="100"/>
          <a:sy n="40" d="100"/>
        </p:scale>
        <p:origin x="-1644" y="-234"/>
      </p:cViewPr>
      <p:guideLst>
        <p:guide orient="horz" pos="3072"/>
        <p:guide pos="4096"/>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6725" cy="33655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5591175" y="0"/>
            <a:ext cx="4276725" cy="336550"/>
          </a:xfrm>
          <a:prstGeom prst="rect">
            <a:avLst/>
          </a:prstGeom>
        </p:spPr>
        <p:txBody>
          <a:bodyPr vert="horz" lIns="91440" tIns="45720" rIns="91440" bIns="45720" rtlCol="0"/>
          <a:lstStyle>
            <a:lvl1pPr algn="r">
              <a:defRPr sz="1200"/>
            </a:lvl1pPr>
          </a:lstStyle>
          <a:p>
            <a:fld id="{D4818419-0D8E-4626-B43A-F057E3963609}" type="datetimeFigureOut">
              <a:rPr lang="en-US" smtClean="0"/>
              <a:pPr/>
              <a:t>7/7/2025</a:t>
            </a:fld>
            <a:endParaRPr lang="en-IN"/>
          </a:p>
        </p:txBody>
      </p:sp>
      <p:sp>
        <p:nvSpPr>
          <p:cNvPr id="4" name="Footer Placeholder 3"/>
          <p:cNvSpPr>
            <a:spLocks noGrp="1"/>
          </p:cNvSpPr>
          <p:nvPr>
            <p:ph type="ftr" sz="quarter" idx="2"/>
          </p:nvPr>
        </p:nvSpPr>
        <p:spPr>
          <a:xfrm>
            <a:off x="0" y="6397625"/>
            <a:ext cx="4276725" cy="33655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5591175" y="6397625"/>
            <a:ext cx="4276725" cy="336550"/>
          </a:xfrm>
          <a:prstGeom prst="rect">
            <a:avLst/>
          </a:prstGeom>
        </p:spPr>
        <p:txBody>
          <a:bodyPr vert="horz" lIns="91440" tIns="45720" rIns="91440" bIns="45720" rtlCol="0" anchor="b"/>
          <a:lstStyle>
            <a:lvl1pPr algn="r">
              <a:defRPr sz="1200"/>
            </a:lvl1pPr>
          </a:lstStyle>
          <a:p>
            <a:fld id="{F5E452C2-CC66-41B1-87CD-A0A1756C5F58}" type="slidenum">
              <a:rPr lang="en-IN" smtClean="0"/>
              <a:pPr/>
              <a:t>‹#›</a:t>
            </a:fld>
            <a:endParaRPr lang="en-I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6725" cy="336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591175" y="0"/>
            <a:ext cx="4276725" cy="336550"/>
          </a:xfrm>
          <a:prstGeom prst="rect">
            <a:avLst/>
          </a:prstGeom>
        </p:spPr>
        <p:txBody>
          <a:bodyPr vert="horz" lIns="91440" tIns="45720" rIns="91440" bIns="45720" rtlCol="0"/>
          <a:lstStyle>
            <a:lvl1pPr algn="r">
              <a:defRPr sz="1200"/>
            </a:lvl1pPr>
          </a:lstStyle>
          <a:p>
            <a:fld id="{4E769318-0C35-4BD7-A565-889F36696CA9}" type="datetimeFigureOut">
              <a:rPr lang="en-US" smtClean="0"/>
              <a:t>7/7/2025</a:t>
            </a:fld>
            <a:endParaRPr lang="en-US"/>
          </a:p>
        </p:txBody>
      </p:sp>
      <p:sp>
        <p:nvSpPr>
          <p:cNvPr id="4" name="Slide Image Placeholder 3"/>
          <p:cNvSpPr>
            <a:spLocks noGrp="1" noRot="1" noChangeAspect="1"/>
          </p:cNvSpPr>
          <p:nvPr>
            <p:ph type="sldImg" idx="2"/>
          </p:nvPr>
        </p:nvSpPr>
        <p:spPr>
          <a:xfrm>
            <a:off x="3251200" y="504825"/>
            <a:ext cx="3367088" cy="25257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87425" y="3198813"/>
            <a:ext cx="7894638" cy="3032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397625"/>
            <a:ext cx="4276725" cy="336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591175" y="6397625"/>
            <a:ext cx="4276725" cy="336550"/>
          </a:xfrm>
          <a:prstGeom prst="rect">
            <a:avLst/>
          </a:prstGeom>
        </p:spPr>
        <p:txBody>
          <a:bodyPr vert="horz" lIns="91440" tIns="45720" rIns="91440" bIns="45720" rtlCol="0" anchor="b"/>
          <a:lstStyle>
            <a:lvl1pPr algn="r">
              <a:defRPr sz="1200"/>
            </a:lvl1pPr>
          </a:lstStyle>
          <a:p>
            <a:fld id="{8877A933-9503-42F4-B8E7-DAE6CF571012}"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877A933-9503-42F4-B8E7-DAE6CF571012}" type="slidenum">
              <a:rPr lang="en-US" smtClean="0"/>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30" name="PlaceHolder 2"/>
          <p:cNvSpPr>
            <a:spLocks noGrp="1"/>
          </p:cNvSpPr>
          <p:nvPr>
            <p:ph type="body"/>
          </p:nvPr>
        </p:nvSpPr>
        <p:spPr>
          <a:xfrm>
            <a:off x="650160" y="2282040"/>
            <a:ext cx="1170360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31" name="PlaceHolder 3"/>
          <p:cNvSpPr>
            <a:spLocks noGrp="1"/>
          </p:cNvSpPr>
          <p:nvPr>
            <p:ph type="body"/>
          </p:nvPr>
        </p:nvSpPr>
        <p:spPr>
          <a:xfrm>
            <a:off x="650160" y="5236560"/>
            <a:ext cx="1170360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33" name="PlaceHolder 2"/>
          <p:cNvSpPr>
            <a:spLocks noGrp="1"/>
          </p:cNvSpPr>
          <p:nvPr>
            <p:ph type="body"/>
          </p:nvPr>
        </p:nvSpPr>
        <p:spPr>
          <a:xfrm>
            <a:off x="65016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34" name="PlaceHolder 3"/>
          <p:cNvSpPr>
            <a:spLocks noGrp="1"/>
          </p:cNvSpPr>
          <p:nvPr>
            <p:ph type="body"/>
          </p:nvPr>
        </p:nvSpPr>
        <p:spPr>
          <a:xfrm>
            <a:off x="664704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35" name="PlaceHolder 4"/>
          <p:cNvSpPr>
            <a:spLocks noGrp="1"/>
          </p:cNvSpPr>
          <p:nvPr>
            <p:ph type="body"/>
          </p:nvPr>
        </p:nvSpPr>
        <p:spPr>
          <a:xfrm>
            <a:off x="650160" y="523656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36" name="PlaceHolder 5"/>
          <p:cNvSpPr>
            <a:spLocks noGrp="1"/>
          </p:cNvSpPr>
          <p:nvPr>
            <p:ph type="body"/>
          </p:nvPr>
        </p:nvSpPr>
        <p:spPr>
          <a:xfrm>
            <a:off x="6647040" y="523656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38" name="PlaceHolder 2"/>
          <p:cNvSpPr>
            <a:spLocks noGrp="1"/>
          </p:cNvSpPr>
          <p:nvPr>
            <p:ph type="body"/>
          </p:nvPr>
        </p:nvSpPr>
        <p:spPr>
          <a:xfrm>
            <a:off x="650160" y="228204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39" name="PlaceHolder 3"/>
          <p:cNvSpPr>
            <a:spLocks noGrp="1"/>
          </p:cNvSpPr>
          <p:nvPr>
            <p:ph type="body"/>
          </p:nvPr>
        </p:nvSpPr>
        <p:spPr>
          <a:xfrm>
            <a:off x="4607280" y="228204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40" name="PlaceHolder 4"/>
          <p:cNvSpPr>
            <a:spLocks noGrp="1"/>
          </p:cNvSpPr>
          <p:nvPr>
            <p:ph type="body"/>
          </p:nvPr>
        </p:nvSpPr>
        <p:spPr>
          <a:xfrm>
            <a:off x="8564760" y="228204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41" name="PlaceHolder 5"/>
          <p:cNvSpPr>
            <a:spLocks noGrp="1"/>
          </p:cNvSpPr>
          <p:nvPr>
            <p:ph type="body"/>
          </p:nvPr>
        </p:nvSpPr>
        <p:spPr>
          <a:xfrm>
            <a:off x="650160" y="523656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42" name="PlaceHolder 6"/>
          <p:cNvSpPr>
            <a:spLocks noGrp="1"/>
          </p:cNvSpPr>
          <p:nvPr>
            <p:ph type="body"/>
          </p:nvPr>
        </p:nvSpPr>
        <p:spPr>
          <a:xfrm>
            <a:off x="4607280" y="523656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43" name="PlaceHolder 7"/>
          <p:cNvSpPr>
            <a:spLocks noGrp="1"/>
          </p:cNvSpPr>
          <p:nvPr>
            <p:ph type="body"/>
          </p:nvPr>
        </p:nvSpPr>
        <p:spPr>
          <a:xfrm>
            <a:off x="8564760" y="523656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53" name="PlaceHolder 2"/>
          <p:cNvSpPr>
            <a:spLocks noGrp="1"/>
          </p:cNvSpPr>
          <p:nvPr>
            <p:ph type="subTitle"/>
          </p:nvPr>
        </p:nvSpPr>
        <p:spPr>
          <a:xfrm>
            <a:off x="650160" y="2282040"/>
            <a:ext cx="11703600" cy="56563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55" name="PlaceHolder 2"/>
          <p:cNvSpPr>
            <a:spLocks noGrp="1"/>
          </p:cNvSpPr>
          <p:nvPr>
            <p:ph type="body"/>
          </p:nvPr>
        </p:nvSpPr>
        <p:spPr>
          <a:xfrm>
            <a:off x="650160" y="2282040"/>
            <a:ext cx="11703600" cy="565632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57" name="PlaceHolder 2"/>
          <p:cNvSpPr>
            <a:spLocks noGrp="1"/>
          </p:cNvSpPr>
          <p:nvPr>
            <p:ph type="body"/>
          </p:nvPr>
        </p:nvSpPr>
        <p:spPr>
          <a:xfrm>
            <a:off x="650160" y="2282040"/>
            <a:ext cx="5711040" cy="565632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58" name="PlaceHolder 3"/>
          <p:cNvSpPr>
            <a:spLocks noGrp="1"/>
          </p:cNvSpPr>
          <p:nvPr>
            <p:ph type="body"/>
          </p:nvPr>
        </p:nvSpPr>
        <p:spPr>
          <a:xfrm>
            <a:off x="6647040" y="2282040"/>
            <a:ext cx="5711040" cy="565632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803520" y="441360"/>
            <a:ext cx="11397600" cy="738540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62" name="PlaceHolder 2"/>
          <p:cNvSpPr>
            <a:spLocks noGrp="1"/>
          </p:cNvSpPr>
          <p:nvPr>
            <p:ph type="body"/>
          </p:nvPr>
        </p:nvSpPr>
        <p:spPr>
          <a:xfrm>
            <a:off x="65016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63" name="PlaceHolder 3"/>
          <p:cNvSpPr>
            <a:spLocks noGrp="1"/>
          </p:cNvSpPr>
          <p:nvPr>
            <p:ph type="body"/>
          </p:nvPr>
        </p:nvSpPr>
        <p:spPr>
          <a:xfrm>
            <a:off x="6647040" y="2282040"/>
            <a:ext cx="5711040" cy="565632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64" name="PlaceHolder 4"/>
          <p:cNvSpPr>
            <a:spLocks noGrp="1"/>
          </p:cNvSpPr>
          <p:nvPr>
            <p:ph type="body"/>
          </p:nvPr>
        </p:nvSpPr>
        <p:spPr>
          <a:xfrm>
            <a:off x="650160" y="523656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9" name="PlaceHolder 2"/>
          <p:cNvSpPr>
            <a:spLocks noGrp="1"/>
          </p:cNvSpPr>
          <p:nvPr>
            <p:ph type="subTitle"/>
          </p:nvPr>
        </p:nvSpPr>
        <p:spPr>
          <a:xfrm>
            <a:off x="650160" y="2282040"/>
            <a:ext cx="11703600" cy="56563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66" name="PlaceHolder 2"/>
          <p:cNvSpPr>
            <a:spLocks noGrp="1"/>
          </p:cNvSpPr>
          <p:nvPr>
            <p:ph type="body"/>
          </p:nvPr>
        </p:nvSpPr>
        <p:spPr>
          <a:xfrm>
            <a:off x="650160" y="2282040"/>
            <a:ext cx="5711040" cy="565632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67" name="PlaceHolder 3"/>
          <p:cNvSpPr>
            <a:spLocks noGrp="1"/>
          </p:cNvSpPr>
          <p:nvPr>
            <p:ph type="body"/>
          </p:nvPr>
        </p:nvSpPr>
        <p:spPr>
          <a:xfrm>
            <a:off x="664704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68" name="PlaceHolder 4"/>
          <p:cNvSpPr>
            <a:spLocks noGrp="1"/>
          </p:cNvSpPr>
          <p:nvPr>
            <p:ph type="body"/>
          </p:nvPr>
        </p:nvSpPr>
        <p:spPr>
          <a:xfrm>
            <a:off x="6647040" y="523656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70" name="PlaceHolder 2"/>
          <p:cNvSpPr>
            <a:spLocks noGrp="1"/>
          </p:cNvSpPr>
          <p:nvPr>
            <p:ph type="body"/>
          </p:nvPr>
        </p:nvSpPr>
        <p:spPr>
          <a:xfrm>
            <a:off x="65016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71" name="PlaceHolder 3"/>
          <p:cNvSpPr>
            <a:spLocks noGrp="1"/>
          </p:cNvSpPr>
          <p:nvPr>
            <p:ph type="body"/>
          </p:nvPr>
        </p:nvSpPr>
        <p:spPr>
          <a:xfrm>
            <a:off x="664704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72" name="PlaceHolder 4"/>
          <p:cNvSpPr>
            <a:spLocks noGrp="1"/>
          </p:cNvSpPr>
          <p:nvPr>
            <p:ph type="body"/>
          </p:nvPr>
        </p:nvSpPr>
        <p:spPr>
          <a:xfrm>
            <a:off x="650160" y="5236560"/>
            <a:ext cx="1170360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74" name="PlaceHolder 2"/>
          <p:cNvSpPr>
            <a:spLocks noGrp="1"/>
          </p:cNvSpPr>
          <p:nvPr>
            <p:ph type="body"/>
          </p:nvPr>
        </p:nvSpPr>
        <p:spPr>
          <a:xfrm>
            <a:off x="650160" y="2282040"/>
            <a:ext cx="1170360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75" name="PlaceHolder 3"/>
          <p:cNvSpPr>
            <a:spLocks noGrp="1"/>
          </p:cNvSpPr>
          <p:nvPr>
            <p:ph type="body"/>
          </p:nvPr>
        </p:nvSpPr>
        <p:spPr>
          <a:xfrm>
            <a:off x="650160" y="5236560"/>
            <a:ext cx="1170360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77" name="PlaceHolder 2"/>
          <p:cNvSpPr>
            <a:spLocks noGrp="1"/>
          </p:cNvSpPr>
          <p:nvPr>
            <p:ph type="body"/>
          </p:nvPr>
        </p:nvSpPr>
        <p:spPr>
          <a:xfrm>
            <a:off x="65016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78" name="PlaceHolder 3"/>
          <p:cNvSpPr>
            <a:spLocks noGrp="1"/>
          </p:cNvSpPr>
          <p:nvPr>
            <p:ph type="body"/>
          </p:nvPr>
        </p:nvSpPr>
        <p:spPr>
          <a:xfrm>
            <a:off x="664704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79" name="PlaceHolder 4"/>
          <p:cNvSpPr>
            <a:spLocks noGrp="1"/>
          </p:cNvSpPr>
          <p:nvPr>
            <p:ph type="body"/>
          </p:nvPr>
        </p:nvSpPr>
        <p:spPr>
          <a:xfrm>
            <a:off x="650160" y="523656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80" name="PlaceHolder 5"/>
          <p:cNvSpPr>
            <a:spLocks noGrp="1"/>
          </p:cNvSpPr>
          <p:nvPr>
            <p:ph type="body"/>
          </p:nvPr>
        </p:nvSpPr>
        <p:spPr>
          <a:xfrm>
            <a:off x="6647040" y="523656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82" name="PlaceHolder 2"/>
          <p:cNvSpPr>
            <a:spLocks noGrp="1"/>
          </p:cNvSpPr>
          <p:nvPr>
            <p:ph type="body"/>
          </p:nvPr>
        </p:nvSpPr>
        <p:spPr>
          <a:xfrm>
            <a:off x="650160" y="228204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83" name="PlaceHolder 3"/>
          <p:cNvSpPr>
            <a:spLocks noGrp="1"/>
          </p:cNvSpPr>
          <p:nvPr>
            <p:ph type="body"/>
          </p:nvPr>
        </p:nvSpPr>
        <p:spPr>
          <a:xfrm>
            <a:off x="4607280" y="228204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84" name="PlaceHolder 4"/>
          <p:cNvSpPr>
            <a:spLocks noGrp="1"/>
          </p:cNvSpPr>
          <p:nvPr>
            <p:ph type="body"/>
          </p:nvPr>
        </p:nvSpPr>
        <p:spPr>
          <a:xfrm>
            <a:off x="8564760" y="228204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85" name="PlaceHolder 5"/>
          <p:cNvSpPr>
            <a:spLocks noGrp="1"/>
          </p:cNvSpPr>
          <p:nvPr>
            <p:ph type="body"/>
          </p:nvPr>
        </p:nvSpPr>
        <p:spPr>
          <a:xfrm>
            <a:off x="650160" y="523656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86" name="PlaceHolder 6"/>
          <p:cNvSpPr>
            <a:spLocks noGrp="1"/>
          </p:cNvSpPr>
          <p:nvPr>
            <p:ph type="body"/>
          </p:nvPr>
        </p:nvSpPr>
        <p:spPr>
          <a:xfrm>
            <a:off x="4607280" y="523656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87" name="PlaceHolder 7"/>
          <p:cNvSpPr>
            <a:spLocks noGrp="1"/>
          </p:cNvSpPr>
          <p:nvPr>
            <p:ph type="body"/>
          </p:nvPr>
        </p:nvSpPr>
        <p:spPr>
          <a:xfrm>
            <a:off x="8564760" y="523656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97" name="PlaceHolder 2"/>
          <p:cNvSpPr>
            <a:spLocks noGrp="1"/>
          </p:cNvSpPr>
          <p:nvPr>
            <p:ph type="subTitle"/>
          </p:nvPr>
        </p:nvSpPr>
        <p:spPr>
          <a:xfrm>
            <a:off x="650160" y="2282040"/>
            <a:ext cx="11703600" cy="56563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99" name="PlaceHolder 2"/>
          <p:cNvSpPr>
            <a:spLocks noGrp="1"/>
          </p:cNvSpPr>
          <p:nvPr>
            <p:ph type="body"/>
          </p:nvPr>
        </p:nvSpPr>
        <p:spPr>
          <a:xfrm>
            <a:off x="650160" y="2282040"/>
            <a:ext cx="11703600" cy="565632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101" name="PlaceHolder 2"/>
          <p:cNvSpPr>
            <a:spLocks noGrp="1"/>
          </p:cNvSpPr>
          <p:nvPr>
            <p:ph type="body"/>
          </p:nvPr>
        </p:nvSpPr>
        <p:spPr>
          <a:xfrm>
            <a:off x="650160" y="2282040"/>
            <a:ext cx="5711040" cy="565632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02" name="PlaceHolder 3"/>
          <p:cNvSpPr>
            <a:spLocks noGrp="1"/>
          </p:cNvSpPr>
          <p:nvPr>
            <p:ph type="body"/>
          </p:nvPr>
        </p:nvSpPr>
        <p:spPr>
          <a:xfrm>
            <a:off x="6647040" y="2282040"/>
            <a:ext cx="5711040" cy="565632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11" name="PlaceHolder 2"/>
          <p:cNvSpPr>
            <a:spLocks noGrp="1"/>
          </p:cNvSpPr>
          <p:nvPr>
            <p:ph type="body"/>
          </p:nvPr>
        </p:nvSpPr>
        <p:spPr>
          <a:xfrm>
            <a:off x="650160" y="2282040"/>
            <a:ext cx="11703600" cy="565632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803520" y="441360"/>
            <a:ext cx="11397600" cy="738540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106" name="PlaceHolder 2"/>
          <p:cNvSpPr>
            <a:spLocks noGrp="1"/>
          </p:cNvSpPr>
          <p:nvPr>
            <p:ph type="body"/>
          </p:nvPr>
        </p:nvSpPr>
        <p:spPr>
          <a:xfrm>
            <a:off x="65016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07" name="PlaceHolder 3"/>
          <p:cNvSpPr>
            <a:spLocks noGrp="1"/>
          </p:cNvSpPr>
          <p:nvPr>
            <p:ph type="body"/>
          </p:nvPr>
        </p:nvSpPr>
        <p:spPr>
          <a:xfrm>
            <a:off x="6647040" y="2282040"/>
            <a:ext cx="5711040" cy="565632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08" name="PlaceHolder 4"/>
          <p:cNvSpPr>
            <a:spLocks noGrp="1"/>
          </p:cNvSpPr>
          <p:nvPr>
            <p:ph type="body"/>
          </p:nvPr>
        </p:nvSpPr>
        <p:spPr>
          <a:xfrm>
            <a:off x="650160" y="523656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110" name="PlaceHolder 2"/>
          <p:cNvSpPr>
            <a:spLocks noGrp="1"/>
          </p:cNvSpPr>
          <p:nvPr>
            <p:ph type="body"/>
          </p:nvPr>
        </p:nvSpPr>
        <p:spPr>
          <a:xfrm>
            <a:off x="650160" y="2282040"/>
            <a:ext cx="5711040" cy="565632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11" name="PlaceHolder 3"/>
          <p:cNvSpPr>
            <a:spLocks noGrp="1"/>
          </p:cNvSpPr>
          <p:nvPr>
            <p:ph type="body"/>
          </p:nvPr>
        </p:nvSpPr>
        <p:spPr>
          <a:xfrm>
            <a:off x="664704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12" name="PlaceHolder 4"/>
          <p:cNvSpPr>
            <a:spLocks noGrp="1"/>
          </p:cNvSpPr>
          <p:nvPr>
            <p:ph type="body"/>
          </p:nvPr>
        </p:nvSpPr>
        <p:spPr>
          <a:xfrm>
            <a:off x="6647040" y="523656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114" name="PlaceHolder 2"/>
          <p:cNvSpPr>
            <a:spLocks noGrp="1"/>
          </p:cNvSpPr>
          <p:nvPr>
            <p:ph type="body"/>
          </p:nvPr>
        </p:nvSpPr>
        <p:spPr>
          <a:xfrm>
            <a:off x="65016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15" name="PlaceHolder 3"/>
          <p:cNvSpPr>
            <a:spLocks noGrp="1"/>
          </p:cNvSpPr>
          <p:nvPr>
            <p:ph type="body"/>
          </p:nvPr>
        </p:nvSpPr>
        <p:spPr>
          <a:xfrm>
            <a:off x="664704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16" name="PlaceHolder 4"/>
          <p:cNvSpPr>
            <a:spLocks noGrp="1"/>
          </p:cNvSpPr>
          <p:nvPr>
            <p:ph type="body"/>
          </p:nvPr>
        </p:nvSpPr>
        <p:spPr>
          <a:xfrm>
            <a:off x="650160" y="5236560"/>
            <a:ext cx="1170360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118" name="PlaceHolder 2"/>
          <p:cNvSpPr>
            <a:spLocks noGrp="1"/>
          </p:cNvSpPr>
          <p:nvPr>
            <p:ph type="body"/>
          </p:nvPr>
        </p:nvSpPr>
        <p:spPr>
          <a:xfrm>
            <a:off x="650160" y="2282040"/>
            <a:ext cx="1170360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19" name="PlaceHolder 3"/>
          <p:cNvSpPr>
            <a:spLocks noGrp="1"/>
          </p:cNvSpPr>
          <p:nvPr>
            <p:ph type="body"/>
          </p:nvPr>
        </p:nvSpPr>
        <p:spPr>
          <a:xfrm>
            <a:off x="650160" y="5236560"/>
            <a:ext cx="1170360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121" name="PlaceHolder 2"/>
          <p:cNvSpPr>
            <a:spLocks noGrp="1"/>
          </p:cNvSpPr>
          <p:nvPr>
            <p:ph type="body"/>
          </p:nvPr>
        </p:nvSpPr>
        <p:spPr>
          <a:xfrm>
            <a:off x="65016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22" name="PlaceHolder 3"/>
          <p:cNvSpPr>
            <a:spLocks noGrp="1"/>
          </p:cNvSpPr>
          <p:nvPr>
            <p:ph type="body"/>
          </p:nvPr>
        </p:nvSpPr>
        <p:spPr>
          <a:xfrm>
            <a:off x="664704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23" name="PlaceHolder 4"/>
          <p:cNvSpPr>
            <a:spLocks noGrp="1"/>
          </p:cNvSpPr>
          <p:nvPr>
            <p:ph type="body"/>
          </p:nvPr>
        </p:nvSpPr>
        <p:spPr>
          <a:xfrm>
            <a:off x="650160" y="523656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24" name="PlaceHolder 5"/>
          <p:cNvSpPr>
            <a:spLocks noGrp="1"/>
          </p:cNvSpPr>
          <p:nvPr>
            <p:ph type="body"/>
          </p:nvPr>
        </p:nvSpPr>
        <p:spPr>
          <a:xfrm>
            <a:off x="6647040" y="523656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126" name="PlaceHolder 2"/>
          <p:cNvSpPr>
            <a:spLocks noGrp="1"/>
          </p:cNvSpPr>
          <p:nvPr>
            <p:ph type="body"/>
          </p:nvPr>
        </p:nvSpPr>
        <p:spPr>
          <a:xfrm>
            <a:off x="650160" y="228204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27" name="PlaceHolder 3"/>
          <p:cNvSpPr>
            <a:spLocks noGrp="1"/>
          </p:cNvSpPr>
          <p:nvPr>
            <p:ph type="body"/>
          </p:nvPr>
        </p:nvSpPr>
        <p:spPr>
          <a:xfrm>
            <a:off x="4607280" y="228204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28" name="PlaceHolder 4"/>
          <p:cNvSpPr>
            <a:spLocks noGrp="1"/>
          </p:cNvSpPr>
          <p:nvPr>
            <p:ph type="body"/>
          </p:nvPr>
        </p:nvSpPr>
        <p:spPr>
          <a:xfrm>
            <a:off x="8564760" y="228204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29" name="PlaceHolder 5"/>
          <p:cNvSpPr>
            <a:spLocks noGrp="1"/>
          </p:cNvSpPr>
          <p:nvPr>
            <p:ph type="body"/>
          </p:nvPr>
        </p:nvSpPr>
        <p:spPr>
          <a:xfrm>
            <a:off x="650160" y="523656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30" name="PlaceHolder 6"/>
          <p:cNvSpPr>
            <a:spLocks noGrp="1"/>
          </p:cNvSpPr>
          <p:nvPr>
            <p:ph type="body"/>
          </p:nvPr>
        </p:nvSpPr>
        <p:spPr>
          <a:xfrm>
            <a:off x="4607280" y="523656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31" name="PlaceHolder 7"/>
          <p:cNvSpPr>
            <a:spLocks noGrp="1"/>
          </p:cNvSpPr>
          <p:nvPr>
            <p:ph type="body"/>
          </p:nvPr>
        </p:nvSpPr>
        <p:spPr>
          <a:xfrm>
            <a:off x="8564760" y="523656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0"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141" name="PlaceHolder 2"/>
          <p:cNvSpPr>
            <a:spLocks noGrp="1"/>
          </p:cNvSpPr>
          <p:nvPr>
            <p:ph type="subTitle"/>
          </p:nvPr>
        </p:nvSpPr>
        <p:spPr>
          <a:xfrm>
            <a:off x="650160" y="2282040"/>
            <a:ext cx="11703600" cy="56563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143" name="PlaceHolder 2"/>
          <p:cNvSpPr>
            <a:spLocks noGrp="1"/>
          </p:cNvSpPr>
          <p:nvPr>
            <p:ph type="body"/>
          </p:nvPr>
        </p:nvSpPr>
        <p:spPr>
          <a:xfrm>
            <a:off x="650160" y="2282040"/>
            <a:ext cx="11703600" cy="565632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13" name="PlaceHolder 2"/>
          <p:cNvSpPr>
            <a:spLocks noGrp="1"/>
          </p:cNvSpPr>
          <p:nvPr>
            <p:ph type="body"/>
          </p:nvPr>
        </p:nvSpPr>
        <p:spPr>
          <a:xfrm>
            <a:off x="650160" y="2282040"/>
            <a:ext cx="5711040" cy="565632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4" name="PlaceHolder 3"/>
          <p:cNvSpPr>
            <a:spLocks noGrp="1"/>
          </p:cNvSpPr>
          <p:nvPr>
            <p:ph type="body"/>
          </p:nvPr>
        </p:nvSpPr>
        <p:spPr>
          <a:xfrm>
            <a:off x="6647040" y="2282040"/>
            <a:ext cx="5711040" cy="565632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145" name="PlaceHolder 2"/>
          <p:cNvSpPr>
            <a:spLocks noGrp="1"/>
          </p:cNvSpPr>
          <p:nvPr>
            <p:ph type="body"/>
          </p:nvPr>
        </p:nvSpPr>
        <p:spPr>
          <a:xfrm>
            <a:off x="650160" y="2282040"/>
            <a:ext cx="5711040" cy="565632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46" name="PlaceHolder 3"/>
          <p:cNvSpPr>
            <a:spLocks noGrp="1"/>
          </p:cNvSpPr>
          <p:nvPr>
            <p:ph type="body"/>
          </p:nvPr>
        </p:nvSpPr>
        <p:spPr>
          <a:xfrm>
            <a:off x="6647040" y="2282040"/>
            <a:ext cx="5711040" cy="565632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7"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8" name="PlaceHolder 1"/>
          <p:cNvSpPr>
            <a:spLocks noGrp="1"/>
          </p:cNvSpPr>
          <p:nvPr>
            <p:ph type="subTitle"/>
          </p:nvPr>
        </p:nvSpPr>
        <p:spPr>
          <a:xfrm>
            <a:off x="803520" y="441360"/>
            <a:ext cx="11397600" cy="738540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150" name="PlaceHolder 2"/>
          <p:cNvSpPr>
            <a:spLocks noGrp="1"/>
          </p:cNvSpPr>
          <p:nvPr>
            <p:ph type="body"/>
          </p:nvPr>
        </p:nvSpPr>
        <p:spPr>
          <a:xfrm>
            <a:off x="65016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51" name="PlaceHolder 3"/>
          <p:cNvSpPr>
            <a:spLocks noGrp="1"/>
          </p:cNvSpPr>
          <p:nvPr>
            <p:ph type="body"/>
          </p:nvPr>
        </p:nvSpPr>
        <p:spPr>
          <a:xfrm>
            <a:off x="6647040" y="2282040"/>
            <a:ext cx="5711040" cy="565632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52" name="PlaceHolder 4"/>
          <p:cNvSpPr>
            <a:spLocks noGrp="1"/>
          </p:cNvSpPr>
          <p:nvPr>
            <p:ph type="body"/>
          </p:nvPr>
        </p:nvSpPr>
        <p:spPr>
          <a:xfrm>
            <a:off x="650160" y="523656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154" name="PlaceHolder 2"/>
          <p:cNvSpPr>
            <a:spLocks noGrp="1"/>
          </p:cNvSpPr>
          <p:nvPr>
            <p:ph type="body"/>
          </p:nvPr>
        </p:nvSpPr>
        <p:spPr>
          <a:xfrm>
            <a:off x="650160" y="2282040"/>
            <a:ext cx="5711040" cy="565632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55" name="PlaceHolder 3"/>
          <p:cNvSpPr>
            <a:spLocks noGrp="1"/>
          </p:cNvSpPr>
          <p:nvPr>
            <p:ph type="body"/>
          </p:nvPr>
        </p:nvSpPr>
        <p:spPr>
          <a:xfrm>
            <a:off x="664704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56" name="PlaceHolder 4"/>
          <p:cNvSpPr>
            <a:spLocks noGrp="1"/>
          </p:cNvSpPr>
          <p:nvPr>
            <p:ph type="body"/>
          </p:nvPr>
        </p:nvSpPr>
        <p:spPr>
          <a:xfrm>
            <a:off x="6647040" y="523656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158" name="PlaceHolder 2"/>
          <p:cNvSpPr>
            <a:spLocks noGrp="1"/>
          </p:cNvSpPr>
          <p:nvPr>
            <p:ph type="body"/>
          </p:nvPr>
        </p:nvSpPr>
        <p:spPr>
          <a:xfrm>
            <a:off x="65016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59" name="PlaceHolder 3"/>
          <p:cNvSpPr>
            <a:spLocks noGrp="1"/>
          </p:cNvSpPr>
          <p:nvPr>
            <p:ph type="body"/>
          </p:nvPr>
        </p:nvSpPr>
        <p:spPr>
          <a:xfrm>
            <a:off x="664704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60" name="PlaceHolder 4"/>
          <p:cNvSpPr>
            <a:spLocks noGrp="1"/>
          </p:cNvSpPr>
          <p:nvPr>
            <p:ph type="body"/>
          </p:nvPr>
        </p:nvSpPr>
        <p:spPr>
          <a:xfrm>
            <a:off x="650160" y="5236560"/>
            <a:ext cx="1170360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162" name="PlaceHolder 2"/>
          <p:cNvSpPr>
            <a:spLocks noGrp="1"/>
          </p:cNvSpPr>
          <p:nvPr>
            <p:ph type="body"/>
          </p:nvPr>
        </p:nvSpPr>
        <p:spPr>
          <a:xfrm>
            <a:off x="650160" y="2282040"/>
            <a:ext cx="1170360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63" name="PlaceHolder 3"/>
          <p:cNvSpPr>
            <a:spLocks noGrp="1"/>
          </p:cNvSpPr>
          <p:nvPr>
            <p:ph type="body"/>
          </p:nvPr>
        </p:nvSpPr>
        <p:spPr>
          <a:xfrm>
            <a:off x="650160" y="5236560"/>
            <a:ext cx="1170360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165" name="PlaceHolder 2"/>
          <p:cNvSpPr>
            <a:spLocks noGrp="1"/>
          </p:cNvSpPr>
          <p:nvPr>
            <p:ph type="body"/>
          </p:nvPr>
        </p:nvSpPr>
        <p:spPr>
          <a:xfrm>
            <a:off x="65016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66" name="PlaceHolder 3"/>
          <p:cNvSpPr>
            <a:spLocks noGrp="1"/>
          </p:cNvSpPr>
          <p:nvPr>
            <p:ph type="body"/>
          </p:nvPr>
        </p:nvSpPr>
        <p:spPr>
          <a:xfrm>
            <a:off x="664704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67" name="PlaceHolder 4"/>
          <p:cNvSpPr>
            <a:spLocks noGrp="1"/>
          </p:cNvSpPr>
          <p:nvPr>
            <p:ph type="body"/>
          </p:nvPr>
        </p:nvSpPr>
        <p:spPr>
          <a:xfrm>
            <a:off x="650160" y="523656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68" name="PlaceHolder 5"/>
          <p:cNvSpPr>
            <a:spLocks noGrp="1"/>
          </p:cNvSpPr>
          <p:nvPr>
            <p:ph type="body"/>
          </p:nvPr>
        </p:nvSpPr>
        <p:spPr>
          <a:xfrm>
            <a:off x="6647040" y="523656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170" name="PlaceHolder 2"/>
          <p:cNvSpPr>
            <a:spLocks noGrp="1"/>
          </p:cNvSpPr>
          <p:nvPr>
            <p:ph type="body"/>
          </p:nvPr>
        </p:nvSpPr>
        <p:spPr>
          <a:xfrm>
            <a:off x="650160" y="228204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71" name="PlaceHolder 3"/>
          <p:cNvSpPr>
            <a:spLocks noGrp="1"/>
          </p:cNvSpPr>
          <p:nvPr>
            <p:ph type="body"/>
          </p:nvPr>
        </p:nvSpPr>
        <p:spPr>
          <a:xfrm>
            <a:off x="4607280" y="228204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72" name="PlaceHolder 4"/>
          <p:cNvSpPr>
            <a:spLocks noGrp="1"/>
          </p:cNvSpPr>
          <p:nvPr>
            <p:ph type="body"/>
          </p:nvPr>
        </p:nvSpPr>
        <p:spPr>
          <a:xfrm>
            <a:off x="8564760" y="228204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73" name="PlaceHolder 5"/>
          <p:cNvSpPr>
            <a:spLocks noGrp="1"/>
          </p:cNvSpPr>
          <p:nvPr>
            <p:ph type="body"/>
          </p:nvPr>
        </p:nvSpPr>
        <p:spPr>
          <a:xfrm>
            <a:off x="650160" y="523656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74" name="PlaceHolder 6"/>
          <p:cNvSpPr>
            <a:spLocks noGrp="1"/>
          </p:cNvSpPr>
          <p:nvPr>
            <p:ph type="body"/>
          </p:nvPr>
        </p:nvSpPr>
        <p:spPr>
          <a:xfrm>
            <a:off x="4607280" y="523656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75" name="PlaceHolder 7"/>
          <p:cNvSpPr>
            <a:spLocks noGrp="1"/>
          </p:cNvSpPr>
          <p:nvPr>
            <p:ph type="body"/>
          </p:nvPr>
        </p:nvSpPr>
        <p:spPr>
          <a:xfrm>
            <a:off x="8564760" y="5236560"/>
            <a:ext cx="376848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803520" y="441360"/>
            <a:ext cx="11397600" cy="738540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18" name="PlaceHolder 2"/>
          <p:cNvSpPr>
            <a:spLocks noGrp="1"/>
          </p:cNvSpPr>
          <p:nvPr>
            <p:ph type="body"/>
          </p:nvPr>
        </p:nvSpPr>
        <p:spPr>
          <a:xfrm>
            <a:off x="65016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19" name="PlaceHolder 3"/>
          <p:cNvSpPr>
            <a:spLocks noGrp="1"/>
          </p:cNvSpPr>
          <p:nvPr>
            <p:ph type="body"/>
          </p:nvPr>
        </p:nvSpPr>
        <p:spPr>
          <a:xfrm>
            <a:off x="6647040" y="2282040"/>
            <a:ext cx="5711040" cy="565632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20" name="PlaceHolder 4"/>
          <p:cNvSpPr>
            <a:spLocks noGrp="1"/>
          </p:cNvSpPr>
          <p:nvPr>
            <p:ph type="body"/>
          </p:nvPr>
        </p:nvSpPr>
        <p:spPr>
          <a:xfrm>
            <a:off x="650160" y="523656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22" name="PlaceHolder 2"/>
          <p:cNvSpPr>
            <a:spLocks noGrp="1"/>
          </p:cNvSpPr>
          <p:nvPr>
            <p:ph type="body"/>
          </p:nvPr>
        </p:nvSpPr>
        <p:spPr>
          <a:xfrm>
            <a:off x="650160" y="2282040"/>
            <a:ext cx="5711040" cy="565632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23" name="PlaceHolder 3"/>
          <p:cNvSpPr>
            <a:spLocks noGrp="1"/>
          </p:cNvSpPr>
          <p:nvPr>
            <p:ph type="body"/>
          </p:nvPr>
        </p:nvSpPr>
        <p:spPr>
          <a:xfrm>
            <a:off x="664704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24" name="PlaceHolder 4"/>
          <p:cNvSpPr>
            <a:spLocks noGrp="1"/>
          </p:cNvSpPr>
          <p:nvPr>
            <p:ph type="body"/>
          </p:nvPr>
        </p:nvSpPr>
        <p:spPr>
          <a:xfrm>
            <a:off x="6647040" y="523656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03520" y="441360"/>
            <a:ext cx="11397600" cy="1593000"/>
          </a:xfrm>
          <a:prstGeom prst="rect">
            <a:avLst/>
          </a:prstGeom>
        </p:spPr>
        <p:txBody>
          <a:bodyPr lIns="0" tIns="0" rIns="0" bIns="0" anchor="ctr"/>
          <a:lstStyle/>
          <a:p>
            <a:endParaRPr lang="de-DE" sz="1800" b="0" strike="noStrike" spc="-1">
              <a:solidFill>
                <a:srgbClr val="000000"/>
              </a:solidFill>
              <a:latin typeface="Calibri"/>
            </a:endParaRPr>
          </a:p>
        </p:txBody>
      </p:sp>
      <p:sp>
        <p:nvSpPr>
          <p:cNvPr id="26" name="PlaceHolder 2"/>
          <p:cNvSpPr>
            <a:spLocks noGrp="1"/>
          </p:cNvSpPr>
          <p:nvPr>
            <p:ph type="body"/>
          </p:nvPr>
        </p:nvSpPr>
        <p:spPr>
          <a:xfrm>
            <a:off x="65016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27" name="PlaceHolder 3"/>
          <p:cNvSpPr>
            <a:spLocks noGrp="1"/>
          </p:cNvSpPr>
          <p:nvPr>
            <p:ph type="body"/>
          </p:nvPr>
        </p:nvSpPr>
        <p:spPr>
          <a:xfrm>
            <a:off x="6647040" y="2282040"/>
            <a:ext cx="5711040" cy="2697840"/>
          </a:xfrm>
          <a:prstGeom prst="rect">
            <a:avLst/>
          </a:prstGeom>
        </p:spPr>
        <p:txBody>
          <a:bodyPr lIns="0" tIns="0" rIns="0" bIns="0">
            <a:normAutofit/>
          </a:bodyPr>
          <a:lstStyle/>
          <a:p>
            <a:endParaRPr lang="de-DE" sz="1800" b="0" strike="noStrike" spc="-1">
              <a:solidFill>
                <a:srgbClr val="000000"/>
              </a:solidFill>
              <a:latin typeface="Calibri"/>
            </a:endParaRPr>
          </a:p>
        </p:txBody>
      </p:sp>
      <p:sp>
        <p:nvSpPr>
          <p:cNvPr id="28" name="PlaceHolder 4"/>
          <p:cNvSpPr>
            <a:spLocks noGrp="1"/>
          </p:cNvSpPr>
          <p:nvPr>
            <p:ph type="body"/>
          </p:nvPr>
        </p:nvSpPr>
        <p:spPr>
          <a:xfrm>
            <a:off x="650160" y="5236560"/>
            <a:ext cx="11703600" cy="2697840"/>
          </a:xfrm>
          <a:prstGeom prst="rect">
            <a:avLst/>
          </a:prstGeom>
        </p:spPr>
        <p:txBody>
          <a:bodyPr lIns="0" tIns="0" rIns="0" bIns="0">
            <a:normAutofit/>
          </a:bodyPr>
          <a:lstStyle/>
          <a:p>
            <a:endParaRPr lang="de-DE" sz="1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CustomShape 1"/>
          <p:cNvSpPr/>
          <p:nvPr/>
        </p:nvSpPr>
        <p:spPr>
          <a:xfrm>
            <a:off x="0" y="0"/>
            <a:ext cx="13004280" cy="9753120"/>
          </a:xfrm>
          <a:prstGeom prst="rect">
            <a:avLst/>
          </a:prstGeom>
          <a:blipFill rotWithShape="0">
            <a:blip r:embed="rId14"/>
            <a:stretch>
              <a:fillRect/>
            </a:stretch>
          </a:blipFill>
          <a:ln>
            <a:noFill/>
          </a:ln>
        </p:spPr>
        <p:style>
          <a:lnRef idx="0">
            <a:scrgbClr r="0" g="0" b="0"/>
          </a:lnRef>
          <a:fillRef idx="0">
            <a:scrgbClr r="0" g="0" b="0"/>
          </a:fillRef>
          <a:effectRef idx="0">
            <a:scrgbClr r="0" g="0" b="0"/>
          </a:effectRef>
          <a:fontRef idx="minor"/>
        </p:style>
      </p:sp>
      <p:sp>
        <p:nvSpPr>
          <p:cNvPr id="9" name="CustomShape 2"/>
          <p:cNvSpPr/>
          <p:nvPr/>
        </p:nvSpPr>
        <p:spPr>
          <a:xfrm>
            <a:off x="12028680" y="9244440"/>
            <a:ext cx="120240" cy="117720"/>
          </a:xfrm>
          <a:custGeom>
            <a:avLst/>
            <a:gdLst/>
            <a:ahLst/>
            <a:cxnLst/>
            <a:rect l="l" t="t" r="r" b="b"/>
            <a:pathLst>
              <a:path w="120650" h="118109">
                <a:moveTo>
                  <a:pt x="49928" y="0"/>
                </a:moveTo>
                <a:lnTo>
                  <a:pt x="14336" y="20382"/>
                </a:lnTo>
                <a:lnTo>
                  <a:pt x="0" y="59388"/>
                </a:lnTo>
                <a:lnTo>
                  <a:pt x="494" y="67087"/>
                </a:lnTo>
                <a:lnTo>
                  <a:pt x="28116" y="107963"/>
                </a:lnTo>
                <a:lnTo>
                  <a:pt x="74010" y="118094"/>
                </a:lnTo>
                <a:lnTo>
                  <a:pt x="86712" y="113479"/>
                </a:lnTo>
                <a:lnTo>
                  <a:pt x="114319" y="84198"/>
                </a:lnTo>
                <a:lnTo>
                  <a:pt x="120331" y="54614"/>
                </a:lnTo>
                <a:lnTo>
                  <a:pt x="117841" y="41763"/>
                </a:lnTo>
                <a:lnTo>
                  <a:pt x="94318" y="11357"/>
                </a:lnTo>
                <a:lnTo>
                  <a:pt x="49928" y="0"/>
                </a:lnTo>
                <a:close/>
              </a:path>
            </a:pathLst>
          </a:custGeom>
          <a:solidFill>
            <a:srgbClr val="7F7F7F"/>
          </a:solidFill>
          <a:ln>
            <a:noFill/>
          </a:ln>
        </p:spPr>
        <p:style>
          <a:lnRef idx="0">
            <a:scrgbClr r="0" g="0" b="0"/>
          </a:lnRef>
          <a:fillRef idx="0">
            <a:scrgbClr r="0" g="0" b="0"/>
          </a:fillRef>
          <a:effectRef idx="0">
            <a:scrgbClr r="0" g="0" b="0"/>
          </a:effectRef>
          <a:fontRef idx="minor"/>
        </p:style>
      </p:sp>
      <p:sp>
        <p:nvSpPr>
          <p:cNvPr id="2" name="CustomShape 3"/>
          <p:cNvSpPr/>
          <p:nvPr/>
        </p:nvSpPr>
        <p:spPr>
          <a:xfrm>
            <a:off x="809280" y="9244440"/>
            <a:ext cx="120240" cy="117720"/>
          </a:xfrm>
          <a:custGeom>
            <a:avLst/>
            <a:gdLst/>
            <a:ahLst/>
            <a:cxnLst/>
            <a:rect l="l" t="t" r="r" b="b"/>
            <a:pathLst>
              <a:path w="120650" h="118109">
                <a:moveTo>
                  <a:pt x="49919" y="0"/>
                </a:moveTo>
                <a:lnTo>
                  <a:pt x="14330" y="20376"/>
                </a:lnTo>
                <a:lnTo>
                  <a:pt x="0" y="59392"/>
                </a:lnTo>
                <a:lnTo>
                  <a:pt x="501" y="67148"/>
                </a:lnTo>
                <a:lnTo>
                  <a:pt x="28138" y="107976"/>
                </a:lnTo>
                <a:lnTo>
                  <a:pt x="74071" y="118077"/>
                </a:lnTo>
                <a:lnTo>
                  <a:pt x="86767" y="113448"/>
                </a:lnTo>
                <a:lnTo>
                  <a:pt x="114370" y="84157"/>
                </a:lnTo>
                <a:lnTo>
                  <a:pt x="120381" y="54574"/>
                </a:lnTo>
                <a:lnTo>
                  <a:pt x="117878" y="41732"/>
                </a:lnTo>
                <a:lnTo>
                  <a:pt x="94310" y="11350"/>
                </a:lnTo>
                <a:lnTo>
                  <a:pt x="49919" y="0"/>
                </a:lnTo>
                <a:close/>
              </a:path>
            </a:pathLst>
          </a:custGeom>
          <a:solidFill>
            <a:srgbClr val="7F7F7F"/>
          </a:solidFill>
          <a:ln>
            <a:noFill/>
          </a:ln>
        </p:spPr>
        <p:style>
          <a:lnRef idx="0">
            <a:scrgbClr r="0" g="0" b="0"/>
          </a:lnRef>
          <a:fillRef idx="0">
            <a:scrgbClr r="0" g="0" b="0"/>
          </a:fillRef>
          <a:effectRef idx="0">
            <a:scrgbClr r="0" g="0" b="0"/>
          </a:effectRef>
          <a:fontRef idx="minor"/>
        </p:style>
      </p:sp>
      <p:sp>
        <p:nvSpPr>
          <p:cNvPr id="3" name="PlaceHolder 4"/>
          <p:cNvSpPr>
            <a:spLocks noGrp="1"/>
          </p:cNvSpPr>
          <p:nvPr>
            <p:ph type="title"/>
          </p:nvPr>
        </p:nvSpPr>
        <p:spPr>
          <a:xfrm>
            <a:off x="767880" y="3064320"/>
            <a:ext cx="11468520" cy="1737720"/>
          </a:xfrm>
          <a:prstGeom prst="rect">
            <a:avLst/>
          </a:prstGeom>
        </p:spPr>
        <p:txBody>
          <a:bodyPr lIns="0" tIns="0" rIns="0" bIns="0"/>
          <a:lstStyle/>
          <a:p>
            <a:r>
              <a:rPr lang="de-DE" sz="5700" b="0" strike="noStrike" spc="-1">
                <a:solidFill>
                  <a:srgbClr val="000000"/>
                </a:solidFill>
                <a:latin typeface="Calibri"/>
              </a:rPr>
              <a:t>Click to edit the title text format</a:t>
            </a:r>
          </a:p>
        </p:txBody>
      </p:sp>
      <p:sp>
        <p:nvSpPr>
          <p:cNvPr id="4" name="PlaceHolder 5"/>
          <p:cNvSpPr>
            <a:spLocks noGrp="1"/>
          </p:cNvSpPr>
          <p:nvPr>
            <p:ph type="ftr"/>
          </p:nvPr>
        </p:nvSpPr>
        <p:spPr>
          <a:xfrm>
            <a:off x="4421520" y="9070920"/>
            <a:ext cx="4161240" cy="487440"/>
          </a:xfrm>
          <a:prstGeom prst="rect">
            <a:avLst/>
          </a:prstGeom>
        </p:spPr>
        <p:txBody>
          <a:bodyPr lIns="0" tIns="0" rIns="0" bIns="0"/>
          <a:lstStyle/>
          <a:p>
            <a:endParaRPr lang="en-IN" sz="2400" b="0" strike="noStrike" spc="-1">
              <a:latin typeface="Times New Roman"/>
            </a:endParaRPr>
          </a:p>
        </p:txBody>
      </p:sp>
      <p:sp>
        <p:nvSpPr>
          <p:cNvPr id="5" name="PlaceHolder 6"/>
          <p:cNvSpPr>
            <a:spLocks noGrp="1"/>
          </p:cNvSpPr>
          <p:nvPr>
            <p:ph type="dt"/>
          </p:nvPr>
        </p:nvSpPr>
        <p:spPr>
          <a:xfrm>
            <a:off x="650160" y="9070920"/>
            <a:ext cx="2990880" cy="487440"/>
          </a:xfrm>
          <a:prstGeom prst="rect">
            <a:avLst/>
          </a:prstGeom>
        </p:spPr>
        <p:txBody>
          <a:bodyPr lIns="0" tIns="0" rIns="0" bIns="0"/>
          <a:lstStyle/>
          <a:p>
            <a:pPr>
              <a:lnSpc>
                <a:spcPct val="100000"/>
              </a:lnSpc>
            </a:pPr>
            <a:fld id="{E5E8A523-D117-41C1-981D-71F18384F012}" type="datetime">
              <a:rPr lang="en-IN" sz="1800" b="0" strike="noStrike" spc="-1">
                <a:solidFill>
                  <a:srgbClr val="B2B2B2"/>
                </a:solidFill>
                <a:latin typeface="Calibri"/>
              </a:rPr>
              <a:pPr>
                <a:lnSpc>
                  <a:spcPct val="100000"/>
                </a:lnSpc>
              </a:pPr>
              <a:t>07-07-2025</a:t>
            </a:fld>
            <a:endParaRPr lang="en-IN" sz="1800" b="0" strike="noStrike" spc="-1">
              <a:latin typeface="Times New Roman"/>
            </a:endParaRPr>
          </a:p>
        </p:txBody>
      </p:sp>
      <p:sp>
        <p:nvSpPr>
          <p:cNvPr id="6" name="PlaceHolder 7"/>
          <p:cNvSpPr>
            <a:spLocks noGrp="1"/>
          </p:cNvSpPr>
          <p:nvPr>
            <p:ph type="sldNum"/>
          </p:nvPr>
        </p:nvSpPr>
        <p:spPr>
          <a:xfrm>
            <a:off x="9363600" y="9070920"/>
            <a:ext cx="2990880" cy="487440"/>
          </a:xfrm>
          <a:prstGeom prst="rect">
            <a:avLst/>
          </a:prstGeom>
        </p:spPr>
        <p:txBody>
          <a:bodyPr lIns="0" tIns="0" rIns="0" bIns="0"/>
          <a:lstStyle/>
          <a:p>
            <a:pPr algn="r">
              <a:lnSpc>
                <a:spcPct val="100000"/>
              </a:lnSpc>
            </a:pPr>
            <a:fld id="{2CC72A50-CD82-4882-BFF3-820180D1F8E6}" type="slidenum">
              <a:rPr lang="en-IN" sz="1800" b="0" strike="noStrike" spc="-1">
                <a:solidFill>
                  <a:srgbClr val="B2B2B2"/>
                </a:solidFill>
                <a:latin typeface="Calibri"/>
              </a:rPr>
              <a:pPr algn="r">
                <a:lnSpc>
                  <a:spcPct val="100000"/>
                </a:lnSpc>
              </a:pPr>
              <a:t>‹#›</a:t>
            </a:fld>
            <a:endParaRPr lang="en-IN" sz="1800" b="0" strike="noStrike" spc="-1">
              <a:latin typeface="Times New Roman"/>
            </a:endParaRPr>
          </a:p>
        </p:txBody>
      </p:sp>
      <p:sp>
        <p:nvSpPr>
          <p:cNvPr id="7" name="PlaceHolder 8"/>
          <p:cNvSpPr>
            <a:spLocks noGrp="1"/>
          </p:cNvSpPr>
          <p:nvPr>
            <p:ph type="body"/>
          </p:nvPr>
        </p:nvSpPr>
        <p:spPr>
          <a:xfrm>
            <a:off x="650160" y="2282040"/>
            <a:ext cx="11703600" cy="56563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1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de-DE" sz="18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de-DE"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de-DE"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de-DE"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de-DE"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de-DE"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 name="CustomShape 1"/>
          <p:cNvSpPr/>
          <p:nvPr/>
        </p:nvSpPr>
        <p:spPr>
          <a:xfrm>
            <a:off x="0" y="0"/>
            <a:ext cx="13004280" cy="9753120"/>
          </a:xfrm>
          <a:prstGeom prst="rect">
            <a:avLst/>
          </a:prstGeom>
          <a:blipFill rotWithShape="0">
            <a:blip r:embed="rId14"/>
            <a:stretch>
              <a:fillRect/>
            </a:stretch>
          </a:blipFill>
          <a:ln>
            <a:noFill/>
          </a:ln>
        </p:spPr>
        <p:style>
          <a:lnRef idx="0">
            <a:scrgbClr r="0" g="0" b="0"/>
          </a:lnRef>
          <a:fillRef idx="0">
            <a:scrgbClr r="0" g="0" b="0"/>
          </a:fillRef>
          <a:effectRef idx="0">
            <a:scrgbClr r="0" g="0" b="0"/>
          </a:effectRef>
          <a:fontRef idx="minor"/>
        </p:style>
      </p:sp>
      <p:sp>
        <p:nvSpPr>
          <p:cNvPr id="45" name="CustomShape 2"/>
          <p:cNvSpPr/>
          <p:nvPr/>
        </p:nvSpPr>
        <p:spPr>
          <a:xfrm>
            <a:off x="12028680" y="9244440"/>
            <a:ext cx="120240" cy="117720"/>
          </a:xfrm>
          <a:custGeom>
            <a:avLst/>
            <a:gdLst/>
            <a:ahLst/>
            <a:cxnLst/>
            <a:rect l="l" t="t" r="r" b="b"/>
            <a:pathLst>
              <a:path w="120650" h="118109">
                <a:moveTo>
                  <a:pt x="49928" y="0"/>
                </a:moveTo>
                <a:lnTo>
                  <a:pt x="14336" y="20382"/>
                </a:lnTo>
                <a:lnTo>
                  <a:pt x="0" y="59388"/>
                </a:lnTo>
                <a:lnTo>
                  <a:pt x="494" y="67087"/>
                </a:lnTo>
                <a:lnTo>
                  <a:pt x="28116" y="107963"/>
                </a:lnTo>
                <a:lnTo>
                  <a:pt x="74010" y="118094"/>
                </a:lnTo>
                <a:lnTo>
                  <a:pt x="86712" y="113479"/>
                </a:lnTo>
                <a:lnTo>
                  <a:pt x="114319" y="84198"/>
                </a:lnTo>
                <a:lnTo>
                  <a:pt x="120331" y="54614"/>
                </a:lnTo>
                <a:lnTo>
                  <a:pt x="117841" y="41763"/>
                </a:lnTo>
                <a:lnTo>
                  <a:pt x="94318" y="11357"/>
                </a:lnTo>
                <a:lnTo>
                  <a:pt x="49928" y="0"/>
                </a:lnTo>
                <a:close/>
              </a:path>
            </a:pathLst>
          </a:custGeom>
          <a:solidFill>
            <a:srgbClr val="7F7F7F"/>
          </a:solidFill>
          <a:ln>
            <a:noFill/>
          </a:ln>
        </p:spPr>
        <p:style>
          <a:lnRef idx="0">
            <a:scrgbClr r="0" g="0" b="0"/>
          </a:lnRef>
          <a:fillRef idx="0">
            <a:scrgbClr r="0" g="0" b="0"/>
          </a:fillRef>
          <a:effectRef idx="0">
            <a:scrgbClr r="0" g="0" b="0"/>
          </a:effectRef>
          <a:fontRef idx="minor"/>
        </p:style>
      </p:sp>
      <p:sp>
        <p:nvSpPr>
          <p:cNvPr id="46" name="CustomShape 3"/>
          <p:cNvSpPr/>
          <p:nvPr/>
        </p:nvSpPr>
        <p:spPr>
          <a:xfrm>
            <a:off x="809280" y="9244440"/>
            <a:ext cx="120240" cy="117720"/>
          </a:xfrm>
          <a:custGeom>
            <a:avLst/>
            <a:gdLst/>
            <a:ahLst/>
            <a:cxnLst/>
            <a:rect l="l" t="t" r="r" b="b"/>
            <a:pathLst>
              <a:path w="120650" h="118109">
                <a:moveTo>
                  <a:pt x="49919" y="0"/>
                </a:moveTo>
                <a:lnTo>
                  <a:pt x="14330" y="20376"/>
                </a:lnTo>
                <a:lnTo>
                  <a:pt x="0" y="59392"/>
                </a:lnTo>
                <a:lnTo>
                  <a:pt x="501" y="67148"/>
                </a:lnTo>
                <a:lnTo>
                  <a:pt x="28138" y="107976"/>
                </a:lnTo>
                <a:lnTo>
                  <a:pt x="74071" y="118077"/>
                </a:lnTo>
                <a:lnTo>
                  <a:pt x="86767" y="113448"/>
                </a:lnTo>
                <a:lnTo>
                  <a:pt x="114370" y="84157"/>
                </a:lnTo>
                <a:lnTo>
                  <a:pt x="120381" y="54574"/>
                </a:lnTo>
                <a:lnTo>
                  <a:pt x="117878" y="41732"/>
                </a:lnTo>
                <a:lnTo>
                  <a:pt x="94310" y="11350"/>
                </a:lnTo>
                <a:lnTo>
                  <a:pt x="49919" y="0"/>
                </a:lnTo>
                <a:close/>
              </a:path>
            </a:pathLst>
          </a:custGeom>
          <a:solidFill>
            <a:srgbClr val="7F7F7F"/>
          </a:solidFill>
          <a:ln>
            <a:noFill/>
          </a:ln>
        </p:spPr>
        <p:style>
          <a:lnRef idx="0">
            <a:scrgbClr r="0" g="0" b="0"/>
          </a:lnRef>
          <a:fillRef idx="0">
            <a:scrgbClr r="0" g="0" b="0"/>
          </a:fillRef>
          <a:effectRef idx="0">
            <a:scrgbClr r="0" g="0" b="0"/>
          </a:effectRef>
          <a:fontRef idx="minor"/>
        </p:style>
      </p:sp>
      <p:sp>
        <p:nvSpPr>
          <p:cNvPr id="47" name="PlaceHolder 4"/>
          <p:cNvSpPr>
            <a:spLocks noGrp="1"/>
          </p:cNvSpPr>
          <p:nvPr>
            <p:ph type="title"/>
          </p:nvPr>
        </p:nvSpPr>
        <p:spPr>
          <a:xfrm>
            <a:off x="803520" y="441360"/>
            <a:ext cx="11397600" cy="1593000"/>
          </a:xfrm>
          <a:prstGeom prst="rect">
            <a:avLst/>
          </a:prstGeom>
        </p:spPr>
        <p:txBody>
          <a:bodyPr lIns="0" tIns="0" rIns="0" bIns="0"/>
          <a:lstStyle/>
          <a:p>
            <a:r>
              <a:rPr lang="de-DE" sz="5700" b="0" strike="noStrike" spc="-1">
                <a:solidFill>
                  <a:srgbClr val="000000"/>
                </a:solidFill>
                <a:latin typeface="Calibri"/>
              </a:rPr>
              <a:t>Click to edit the title text format</a:t>
            </a:r>
          </a:p>
        </p:txBody>
      </p:sp>
      <p:sp>
        <p:nvSpPr>
          <p:cNvPr id="48" name="PlaceHolder 5"/>
          <p:cNvSpPr>
            <a:spLocks noGrp="1"/>
          </p:cNvSpPr>
          <p:nvPr>
            <p:ph type="body"/>
          </p:nvPr>
        </p:nvSpPr>
        <p:spPr>
          <a:xfrm>
            <a:off x="2064960" y="4260960"/>
            <a:ext cx="8874720" cy="2540880"/>
          </a:xfrm>
          <a:prstGeom prst="rect">
            <a:avLst/>
          </a:prstGeom>
        </p:spPr>
        <p:txBody>
          <a:bodyPr lIns="0" tIns="0" rIns="0" bIns="0"/>
          <a:lstStyle/>
          <a:p>
            <a:pPr marL="432000" indent="-324000">
              <a:spcBef>
                <a:spcPts val="1417"/>
              </a:spcBef>
              <a:buClr>
                <a:srgbClr val="000000"/>
              </a:buClr>
              <a:buSzPct val="45000"/>
              <a:buFont typeface="Wingdings" charset="2"/>
              <a:buChar char=""/>
            </a:pPr>
            <a:r>
              <a:rPr lang="de-DE" sz="36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de-DE" sz="36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de-DE" sz="36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de-DE" sz="36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de-DE" sz="36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de-DE" sz="36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de-DE" sz="3600" b="0" strike="noStrike" spc="-1">
                <a:solidFill>
                  <a:srgbClr val="000000"/>
                </a:solidFill>
                <a:latin typeface="Calibri"/>
              </a:rPr>
              <a:t>Seventh Outline Level</a:t>
            </a:r>
          </a:p>
        </p:txBody>
      </p:sp>
      <p:sp>
        <p:nvSpPr>
          <p:cNvPr id="49" name="PlaceHolder 6"/>
          <p:cNvSpPr>
            <a:spLocks noGrp="1"/>
          </p:cNvSpPr>
          <p:nvPr>
            <p:ph type="ftr"/>
          </p:nvPr>
        </p:nvSpPr>
        <p:spPr>
          <a:xfrm>
            <a:off x="4421520" y="9070920"/>
            <a:ext cx="4161240" cy="487440"/>
          </a:xfrm>
          <a:prstGeom prst="rect">
            <a:avLst/>
          </a:prstGeom>
        </p:spPr>
        <p:txBody>
          <a:bodyPr lIns="0" tIns="0" rIns="0" bIns="0"/>
          <a:lstStyle/>
          <a:p>
            <a:endParaRPr lang="en-IN" sz="2400" b="0" strike="noStrike" spc="-1">
              <a:latin typeface="Times New Roman"/>
            </a:endParaRPr>
          </a:p>
        </p:txBody>
      </p:sp>
      <p:sp>
        <p:nvSpPr>
          <p:cNvPr id="50" name="PlaceHolder 7"/>
          <p:cNvSpPr>
            <a:spLocks noGrp="1"/>
          </p:cNvSpPr>
          <p:nvPr>
            <p:ph type="dt"/>
          </p:nvPr>
        </p:nvSpPr>
        <p:spPr>
          <a:xfrm>
            <a:off x="650160" y="9070920"/>
            <a:ext cx="2990880" cy="487440"/>
          </a:xfrm>
          <a:prstGeom prst="rect">
            <a:avLst/>
          </a:prstGeom>
        </p:spPr>
        <p:txBody>
          <a:bodyPr lIns="0" tIns="0" rIns="0" bIns="0"/>
          <a:lstStyle/>
          <a:p>
            <a:pPr>
              <a:lnSpc>
                <a:spcPct val="100000"/>
              </a:lnSpc>
            </a:pPr>
            <a:fld id="{2BC04420-E85A-470E-9F90-19B64BC56BDC}" type="datetime">
              <a:rPr lang="en-IN" sz="1800" b="0" strike="noStrike" spc="-1">
                <a:solidFill>
                  <a:srgbClr val="B2B2B2"/>
                </a:solidFill>
                <a:latin typeface="Calibri"/>
              </a:rPr>
              <a:pPr>
                <a:lnSpc>
                  <a:spcPct val="100000"/>
                </a:lnSpc>
              </a:pPr>
              <a:t>07-07-2025</a:t>
            </a:fld>
            <a:endParaRPr lang="en-IN" sz="1800" b="0" strike="noStrike" spc="-1">
              <a:latin typeface="Times New Roman"/>
            </a:endParaRPr>
          </a:p>
        </p:txBody>
      </p:sp>
      <p:sp>
        <p:nvSpPr>
          <p:cNvPr id="51" name="PlaceHolder 8"/>
          <p:cNvSpPr>
            <a:spLocks noGrp="1"/>
          </p:cNvSpPr>
          <p:nvPr>
            <p:ph type="sldNum"/>
          </p:nvPr>
        </p:nvSpPr>
        <p:spPr>
          <a:xfrm>
            <a:off x="9363600" y="9070920"/>
            <a:ext cx="2990880" cy="487440"/>
          </a:xfrm>
          <a:prstGeom prst="rect">
            <a:avLst/>
          </a:prstGeom>
        </p:spPr>
        <p:txBody>
          <a:bodyPr lIns="0" tIns="0" rIns="0" bIns="0"/>
          <a:lstStyle/>
          <a:p>
            <a:pPr algn="r">
              <a:lnSpc>
                <a:spcPct val="100000"/>
              </a:lnSpc>
            </a:pPr>
            <a:fld id="{B9919FB6-1E3D-40CE-9993-9E608C37E1CF}" type="slidenum">
              <a:rPr lang="en-IN" sz="1800" b="0" strike="noStrike" spc="-1">
                <a:solidFill>
                  <a:srgbClr val="B2B2B2"/>
                </a:solidFill>
                <a:latin typeface="Calibri"/>
              </a:rPr>
              <a:pPr algn="r">
                <a:lnSpc>
                  <a:spcPct val="100000"/>
                </a:lnSpc>
              </a:pPr>
              <a:t>‹#›</a:t>
            </a:fld>
            <a:endParaRPr lang="en-IN" sz="1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 name="CustomShape 1"/>
          <p:cNvSpPr/>
          <p:nvPr/>
        </p:nvSpPr>
        <p:spPr>
          <a:xfrm>
            <a:off x="0" y="0"/>
            <a:ext cx="13004280" cy="9753120"/>
          </a:xfrm>
          <a:prstGeom prst="rect">
            <a:avLst/>
          </a:prstGeom>
          <a:blipFill rotWithShape="0">
            <a:blip r:embed="rId14"/>
            <a:stretch>
              <a:fillRect/>
            </a:stretch>
          </a:blipFill>
          <a:ln>
            <a:noFill/>
          </a:ln>
        </p:spPr>
        <p:style>
          <a:lnRef idx="0">
            <a:scrgbClr r="0" g="0" b="0"/>
          </a:lnRef>
          <a:fillRef idx="0">
            <a:scrgbClr r="0" g="0" b="0"/>
          </a:fillRef>
          <a:effectRef idx="0">
            <a:scrgbClr r="0" g="0" b="0"/>
          </a:effectRef>
          <a:fontRef idx="minor"/>
        </p:style>
      </p:sp>
      <p:sp>
        <p:nvSpPr>
          <p:cNvPr id="89" name="CustomShape 2"/>
          <p:cNvSpPr/>
          <p:nvPr/>
        </p:nvSpPr>
        <p:spPr>
          <a:xfrm>
            <a:off x="12028680" y="9244440"/>
            <a:ext cx="120240" cy="117720"/>
          </a:xfrm>
          <a:custGeom>
            <a:avLst/>
            <a:gdLst/>
            <a:ahLst/>
            <a:cxnLst/>
            <a:rect l="l" t="t" r="r" b="b"/>
            <a:pathLst>
              <a:path w="120650" h="118109">
                <a:moveTo>
                  <a:pt x="49928" y="0"/>
                </a:moveTo>
                <a:lnTo>
                  <a:pt x="14336" y="20382"/>
                </a:lnTo>
                <a:lnTo>
                  <a:pt x="0" y="59388"/>
                </a:lnTo>
                <a:lnTo>
                  <a:pt x="494" y="67087"/>
                </a:lnTo>
                <a:lnTo>
                  <a:pt x="28116" y="107963"/>
                </a:lnTo>
                <a:lnTo>
                  <a:pt x="74010" y="118094"/>
                </a:lnTo>
                <a:lnTo>
                  <a:pt x="86712" y="113479"/>
                </a:lnTo>
                <a:lnTo>
                  <a:pt x="114319" y="84198"/>
                </a:lnTo>
                <a:lnTo>
                  <a:pt x="120331" y="54614"/>
                </a:lnTo>
                <a:lnTo>
                  <a:pt x="117841" y="41763"/>
                </a:lnTo>
                <a:lnTo>
                  <a:pt x="94318" y="11357"/>
                </a:lnTo>
                <a:lnTo>
                  <a:pt x="49928" y="0"/>
                </a:lnTo>
                <a:close/>
              </a:path>
            </a:pathLst>
          </a:custGeom>
          <a:solidFill>
            <a:srgbClr val="7F7F7F"/>
          </a:solidFill>
          <a:ln>
            <a:noFill/>
          </a:ln>
        </p:spPr>
        <p:style>
          <a:lnRef idx="0">
            <a:scrgbClr r="0" g="0" b="0"/>
          </a:lnRef>
          <a:fillRef idx="0">
            <a:scrgbClr r="0" g="0" b="0"/>
          </a:fillRef>
          <a:effectRef idx="0">
            <a:scrgbClr r="0" g="0" b="0"/>
          </a:effectRef>
          <a:fontRef idx="minor"/>
        </p:style>
      </p:sp>
      <p:sp>
        <p:nvSpPr>
          <p:cNvPr id="90" name="CustomShape 3"/>
          <p:cNvSpPr/>
          <p:nvPr/>
        </p:nvSpPr>
        <p:spPr>
          <a:xfrm>
            <a:off x="809280" y="9244440"/>
            <a:ext cx="120240" cy="117720"/>
          </a:xfrm>
          <a:custGeom>
            <a:avLst/>
            <a:gdLst/>
            <a:ahLst/>
            <a:cxnLst/>
            <a:rect l="l" t="t" r="r" b="b"/>
            <a:pathLst>
              <a:path w="120650" h="118109">
                <a:moveTo>
                  <a:pt x="49919" y="0"/>
                </a:moveTo>
                <a:lnTo>
                  <a:pt x="14330" y="20376"/>
                </a:lnTo>
                <a:lnTo>
                  <a:pt x="0" y="59392"/>
                </a:lnTo>
                <a:lnTo>
                  <a:pt x="501" y="67148"/>
                </a:lnTo>
                <a:lnTo>
                  <a:pt x="28138" y="107976"/>
                </a:lnTo>
                <a:lnTo>
                  <a:pt x="74071" y="118077"/>
                </a:lnTo>
                <a:lnTo>
                  <a:pt x="86767" y="113448"/>
                </a:lnTo>
                <a:lnTo>
                  <a:pt x="114370" y="84157"/>
                </a:lnTo>
                <a:lnTo>
                  <a:pt x="120381" y="54574"/>
                </a:lnTo>
                <a:lnTo>
                  <a:pt x="117878" y="41732"/>
                </a:lnTo>
                <a:lnTo>
                  <a:pt x="94310" y="11350"/>
                </a:lnTo>
                <a:lnTo>
                  <a:pt x="49919" y="0"/>
                </a:lnTo>
                <a:close/>
              </a:path>
            </a:pathLst>
          </a:custGeom>
          <a:solidFill>
            <a:srgbClr val="7F7F7F"/>
          </a:solidFill>
          <a:ln>
            <a:noFill/>
          </a:ln>
        </p:spPr>
        <p:style>
          <a:lnRef idx="0">
            <a:scrgbClr r="0" g="0" b="0"/>
          </a:lnRef>
          <a:fillRef idx="0">
            <a:scrgbClr r="0" g="0" b="0"/>
          </a:fillRef>
          <a:effectRef idx="0">
            <a:scrgbClr r="0" g="0" b="0"/>
          </a:effectRef>
          <a:fontRef idx="minor"/>
        </p:style>
      </p:sp>
      <p:sp>
        <p:nvSpPr>
          <p:cNvPr id="91" name="PlaceHolder 4"/>
          <p:cNvSpPr>
            <a:spLocks noGrp="1"/>
          </p:cNvSpPr>
          <p:nvPr>
            <p:ph type="title"/>
          </p:nvPr>
        </p:nvSpPr>
        <p:spPr>
          <a:xfrm>
            <a:off x="803520" y="441360"/>
            <a:ext cx="11397600" cy="1593000"/>
          </a:xfrm>
          <a:prstGeom prst="rect">
            <a:avLst/>
          </a:prstGeom>
        </p:spPr>
        <p:txBody>
          <a:bodyPr lIns="0" tIns="0" rIns="0" bIns="0"/>
          <a:lstStyle/>
          <a:p>
            <a:r>
              <a:rPr lang="de-DE" sz="5700" b="0" strike="noStrike" spc="-1">
                <a:solidFill>
                  <a:srgbClr val="000000"/>
                </a:solidFill>
                <a:latin typeface="Calibri"/>
              </a:rPr>
              <a:t>Click to edit the title text format</a:t>
            </a:r>
          </a:p>
        </p:txBody>
      </p:sp>
      <p:sp>
        <p:nvSpPr>
          <p:cNvPr id="92" name="PlaceHolder 5"/>
          <p:cNvSpPr>
            <a:spLocks noGrp="1"/>
          </p:cNvSpPr>
          <p:nvPr>
            <p:ph type="ftr"/>
          </p:nvPr>
        </p:nvSpPr>
        <p:spPr>
          <a:xfrm>
            <a:off x="4421520" y="9070920"/>
            <a:ext cx="4161240" cy="487440"/>
          </a:xfrm>
          <a:prstGeom prst="rect">
            <a:avLst/>
          </a:prstGeom>
        </p:spPr>
        <p:txBody>
          <a:bodyPr lIns="0" tIns="0" rIns="0" bIns="0"/>
          <a:lstStyle/>
          <a:p>
            <a:endParaRPr lang="en-IN" sz="2400" b="0" strike="noStrike" spc="-1">
              <a:latin typeface="Times New Roman"/>
            </a:endParaRPr>
          </a:p>
        </p:txBody>
      </p:sp>
      <p:sp>
        <p:nvSpPr>
          <p:cNvPr id="93" name="PlaceHolder 6"/>
          <p:cNvSpPr>
            <a:spLocks noGrp="1"/>
          </p:cNvSpPr>
          <p:nvPr>
            <p:ph type="dt"/>
          </p:nvPr>
        </p:nvSpPr>
        <p:spPr>
          <a:xfrm>
            <a:off x="650160" y="9070920"/>
            <a:ext cx="2990880" cy="487440"/>
          </a:xfrm>
          <a:prstGeom prst="rect">
            <a:avLst/>
          </a:prstGeom>
        </p:spPr>
        <p:txBody>
          <a:bodyPr lIns="0" tIns="0" rIns="0" bIns="0"/>
          <a:lstStyle/>
          <a:p>
            <a:pPr>
              <a:lnSpc>
                <a:spcPct val="100000"/>
              </a:lnSpc>
            </a:pPr>
            <a:fld id="{E2FA9659-5483-494C-9DBE-39394B118B2C}" type="datetime">
              <a:rPr lang="en-IN" sz="1800" b="0" strike="noStrike" spc="-1">
                <a:solidFill>
                  <a:srgbClr val="B2B2B2"/>
                </a:solidFill>
                <a:latin typeface="Calibri"/>
              </a:rPr>
              <a:pPr>
                <a:lnSpc>
                  <a:spcPct val="100000"/>
                </a:lnSpc>
              </a:pPr>
              <a:t>07-07-2025</a:t>
            </a:fld>
            <a:endParaRPr lang="en-IN" sz="1800" b="0" strike="noStrike" spc="-1">
              <a:latin typeface="Times New Roman"/>
            </a:endParaRPr>
          </a:p>
        </p:txBody>
      </p:sp>
      <p:sp>
        <p:nvSpPr>
          <p:cNvPr id="94" name="PlaceHolder 7"/>
          <p:cNvSpPr>
            <a:spLocks noGrp="1"/>
          </p:cNvSpPr>
          <p:nvPr>
            <p:ph type="sldNum"/>
          </p:nvPr>
        </p:nvSpPr>
        <p:spPr>
          <a:xfrm>
            <a:off x="9363600" y="9070920"/>
            <a:ext cx="2990880" cy="487440"/>
          </a:xfrm>
          <a:prstGeom prst="rect">
            <a:avLst/>
          </a:prstGeom>
        </p:spPr>
        <p:txBody>
          <a:bodyPr lIns="0" tIns="0" rIns="0" bIns="0"/>
          <a:lstStyle/>
          <a:p>
            <a:pPr algn="r">
              <a:lnSpc>
                <a:spcPct val="100000"/>
              </a:lnSpc>
            </a:pPr>
            <a:fld id="{2DCCC540-EB5A-4B1F-9D61-52F35A5078E6}" type="slidenum">
              <a:rPr lang="en-IN" sz="1800" b="0" strike="noStrike" spc="-1">
                <a:solidFill>
                  <a:srgbClr val="B2B2B2"/>
                </a:solidFill>
                <a:latin typeface="Calibri"/>
              </a:rPr>
              <a:pPr algn="r">
                <a:lnSpc>
                  <a:spcPct val="100000"/>
                </a:lnSpc>
              </a:pPr>
              <a:t>‹#›</a:t>
            </a:fld>
            <a:endParaRPr lang="en-IN" sz="1800" b="0" strike="noStrike" spc="-1">
              <a:latin typeface="Times New Roman"/>
            </a:endParaRPr>
          </a:p>
        </p:txBody>
      </p:sp>
      <p:sp>
        <p:nvSpPr>
          <p:cNvPr id="95" name="PlaceHolder 8"/>
          <p:cNvSpPr>
            <a:spLocks noGrp="1"/>
          </p:cNvSpPr>
          <p:nvPr>
            <p:ph type="body"/>
          </p:nvPr>
        </p:nvSpPr>
        <p:spPr>
          <a:xfrm>
            <a:off x="650160" y="2282040"/>
            <a:ext cx="11703600" cy="56563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1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de-DE" sz="18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de-DE"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de-DE"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de-DE"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de-DE"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de-DE"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 name="CustomShape 1"/>
          <p:cNvSpPr/>
          <p:nvPr/>
        </p:nvSpPr>
        <p:spPr>
          <a:xfrm>
            <a:off x="0" y="0"/>
            <a:ext cx="13004280" cy="9753120"/>
          </a:xfrm>
          <a:prstGeom prst="rect">
            <a:avLst/>
          </a:prstGeom>
          <a:blipFill rotWithShape="0">
            <a:blip r:embed="rId14"/>
            <a:stretch>
              <a:fillRect/>
            </a:stretch>
          </a:blipFill>
          <a:ln>
            <a:noFill/>
          </a:ln>
        </p:spPr>
        <p:style>
          <a:lnRef idx="0">
            <a:scrgbClr r="0" g="0" b="0"/>
          </a:lnRef>
          <a:fillRef idx="0">
            <a:scrgbClr r="0" g="0" b="0"/>
          </a:fillRef>
          <a:effectRef idx="0">
            <a:scrgbClr r="0" g="0" b="0"/>
          </a:effectRef>
          <a:fontRef idx="minor"/>
        </p:style>
      </p:sp>
      <p:sp>
        <p:nvSpPr>
          <p:cNvPr id="133" name="CustomShape 2"/>
          <p:cNvSpPr/>
          <p:nvPr/>
        </p:nvSpPr>
        <p:spPr>
          <a:xfrm>
            <a:off x="12028680" y="9244440"/>
            <a:ext cx="120240" cy="117720"/>
          </a:xfrm>
          <a:custGeom>
            <a:avLst/>
            <a:gdLst/>
            <a:ahLst/>
            <a:cxnLst/>
            <a:rect l="l" t="t" r="r" b="b"/>
            <a:pathLst>
              <a:path w="120650" h="118109">
                <a:moveTo>
                  <a:pt x="49928" y="0"/>
                </a:moveTo>
                <a:lnTo>
                  <a:pt x="14336" y="20382"/>
                </a:lnTo>
                <a:lnTo>
                  <a:pt x="0" y="59388"/>
                </a:lnTo>
                <a:lnTo>
                  <a:pt x="494" y="67087"/>
                </a:lnTo>
                <a:lnTo>
                  <a:pt x="28116" y="107963"/>
                </a:lnTo>
                <a:lnTo>
                  <a:pt x="74010" y="118094"/>
                </a:lnTo>
                <a:lnTo>
                  <a:pt x="86712" y="113479"/>
                </a:lnTo>
                <a:lnTo>
                  <a:pt x="114319" y="84198"/>
                </a:lnTo>
                <a:lnTo>
                  <a:pt x="120331" y="54614"/>
                </a:lnTo>
                <a:lnTo>
                  <a:pt x="117841" y="41763"/>
                </a:lnTo>
                <a:lnTo>
                  <a:pt x="94318" y="11357"/>
                </a:lnTo>
                <a:lnTo>
                  <a:pt x="49928" y="0"/>
                </a:lnTo>
                <a:close/>
              </a:path>
            </a:pathLst>
          </a:custGeom>
          <a:solidFill>
            <a:srgbClr val="7F7F7F"/>
          </a:solidFill>
          <a:ln>
            <a:noFill/>
          </a:ln>
        </p:spPr>
        <p:style>
          <a:lnRef idx="0">
            <a:scrgbClr r="0" g="0" b="0"/>
          </a:lnRef>
          <a:fillRef idx="0">
            <a:scrgbClr r="0" g="0" b="0"/>
          </a:fillRef>
          <a:effectRef idx="0">
            <a:scrgbClr r="0" g="0" b="0"/>
          </a:effectRef>
          <a:fontRef idx="minor"/>
        </p:style>
      </p:sp>
      <p:sp>
        <p:nvSpPr>
          <p:cNvPr id="134" name="CustomShape 3"/>
          <p:cNvSpPr/>
          <p:nvPr/>
        </p:nvSpPr>
        <p:spPr>
          <a:xfrm>
            <a:off x="809280" y="9244440"/>
            <a:ext cx="120240" cy="117720"/>
          </a:xfrm>
          <a:custGeom>
            <a:avLst/>
            <a:gdLst/>
            <a:ahLst/>
            <a:cxnLst/>
            <a:rect l="l" t="t" r="r" b="b"/>
            <a:pathLst>
              <a:path w="120650" h="118109">
                <a:moveTo>
                  <a:pt x="49919" y="0"/>
                </a:moveTo>
                <a:lnTo>
                  <a:pt x="14330" y="20376"/>
                </a:lnTo>
                <a:lnTo>
                  <a:pt x="0" y="59392"/>
                </a:lnTo>
                <a:lnTo>
                  <a:pt x="501" y="67148"/>
                </a:lnTo>
                <a:lnTo>
                  <a:pt x="28138" y="107976"/>
                </a:lnTo>
                <a:lnTo>
                  <a:pt x="74071" y="118077"/>
                </a:lnTo>
                <a:lnTo>
                  <a:pt x="86767" y="113448"/>
                </a:lnTo>
                <a:lnTo>
                  <a:pt x="114370" y="84157"/>
                </a:lnTo>
                <a:lnTo>
                  <a:pt x="120381" y="54574"/>
                </a:lnTo>
                <a:lnTo>
                  <a:pt x="117878" y="41732"/>
                </a:lnTo>
                <a:lnTo>
                  <a:pt x="94310" y="11350"/>
                </a:lnTo>
                <a:lnTo>
                  <a:pt x="49919" y="0"/>
                </a:lnTo>
                <a:close/>
              </a:path>
            </a:pathLst>
          </a:custGeom>
          <a:solidFill>
            <a:srgbClr val="7F7F7F"/>
          </a:solidFill>
          <a:ln>
            <a:noFill/>
          </a:ln>
        </p:spPr>
        <p:style>
          <a:lnRef idx="0">
            <a:scrgbClr r="0" g="0" b="0"/>
          </a:lnRef>
          <a:fillRef idx="0">
            <a:scrgbClr r="0" g="0" b="0"/>
          </a:fillRef>
          <a:effectRef idx="0">
            <a:scrgbClr r="0" g="0" b="0"/>
          </a:effectRef>
          <a:fontRef idx="minor"/>
        </p:style>
      </p:sp>
      <p:sp>
        <p:nvSpPr>
          <p:cNvPr id="135" name="PlaceHolder 4"/>
          <p:cNvSpPr>
            <a:spLocks noGrp="1"/>
          </p:cNvSpPr>
          <p:nvPr>
            <p:ph type="ftr"/>
          </p:nvPr>
        </p:nvSpPr>
        <p:spPr>
          <a:xfrm>
            <a:off x="4421520" y="9070920"/>
            <a:ext cx="4161240" cy="487440"/>
          </a:xfrm>
          <a:prstGeom prst="rect">
            <a:avLst/>
          </a:prstGeom>
        </p:spPr>
        <p:txBody>
          <a:bodyPr lIns="0" tIns="0" rIns="0" bIns="0"/>
          <a:lstStyle/>
          <a:p>
            <a:endParaRPr lang="en-IN" sz="2400" b="0" strike="noStrike" spc="-1">
              <a:latin typeface="Times New Roman"/>
            </a:endParaRPr>
          </a:p>
        </p:txBody>
      </p:sp>
      <p:sp>
        <p:nvSpPr>
          <p:cNvPr id="136" name="PlaceHolder 5"/>
          <p:cNvSpPr>
            <a:spLocks noGrp="1"/>
          </p:cNvSpPr>
          <p:nvPr>
            <p:ph type="dt"/>
          </p:nvPr>
        </p:nvSpPr>
        <p:spPr>
          <a:xfrm>
            <a:off x="650160" y="9070920"/>
            <a:ext cx="2990880" cy="487440"/>
          </a:xfrm>
          <a:prstGeom prst="rect">
            <a:avLst/>
          </a:prstGeom>
        </p:spPr>
        <p:txBody>
          <a:bodyPr lIns="0" tIns="0" rIns="0" bIns="0"/>
          <a:lstStyle/>
          <a:p>
            <a:pPr>
              <a:lnSpc>
                <a:spcPct val="100000"/>
              </a:lnSpc>
            </a:pPr>
            <a:fld id="{6CF03C31-71DA-4C4D-9CAE-02FB426C885C}" type="datetime">
              <a:rPr lang="en-IN" sz="1800" b="0" strike="noStrike" spc="-1">
                <a:solidFill>
                  <a:srgbClr val="B2B2B2"/>
                </a:solidFill>
                <a:latin typeface="Calibri"/>
              </a:rPr>
              <a:pPr>
                <a:lnSpc>
                  <a:spcPct val="100000"/>
                </a:lnSpc>
              </a:pPr>
              <a:t>07-07-2025</a:t>
            </a:fld>
            <a:endParaRPr lang="en-IN" sz="1800" b="0" strike="noStrike" spc="-1">
              <a:latin typeface="Times New Roman"/>
            </a:endParaRPr>
          </a:p>
        </p:txBody>
      </p:sp>
      <p:sp>
        <p:nvSpPr>
          <p:cNvPr id="137" name="PlaceHolder 6"/>
          <p:cNvSpPr>
            <a:spLocks noGrp="1"/>
          </p:cNvSpPr>
          <p:nvPr>
            <p:ph type="sldNum"/>
          </p:nvPr>
        </p:nvSpPr>
        <p:spPr>
          <a:xfrm>
            <a:off x="9363600" y="9070920"/>
            <a:ext cx="2990880" cy="487440"/>
          </a:xfrm>
          <a:prstGeom prst="rect">
            <a:avLst/>
          </a:prstGeom>
        </p:spPr>
        <p:txBody>
          <a:bodyPr lIns="0" tIns="0" rIns="0" bIns="0"/>
          <a:lstStyle/>
          <a:p>
            <a:pPr algn="r">
              <a:lnSpc>
                <a:spcPct val="100000"/>
              </a:lnSpc>
            </a:pPr>
            <a:fld id="{05655521-8331-4F34-A523-7977EE04846B}" type="slidenum">
              <a:rPr lang="en-IN" sz="1800" b="0" strike="noStrike" spc="-1">
                <a:solidFill>
                  <a:srgbClr val="B2B2B2"/>
                </a:solidFill>
                <a:latin typeface="Calibri"/>
              </a:rPr>
              <a:pPr algn="r">
                <a:lnSpc>
                  <a:spcPct val="100000"/>
                </a:lnSpc>
              </a:pPr>
              <a:t>‹#›</a:t>
            </a:fld>
            <a:endParaRPr lang="en-IN" sz="1800" b="0" strike="noStrike" spc="-1">
              <a:latin typeface="Times New Roman"/>
            </a:endParaRPr>
          </a:p>
        </p:txBody>
      </p:sp>
      <p:sp>
        <p:nvSpPr>
          <p:cNvPr id="138" name="PlaceHolder 7"/>
          <p:cNvSpPr>
            <a:spLocks noGrp="1"/>
          </p:cNvSpPr>
          <p:nvPr>
            <p:ph type="title"/>
          </p:nvPr>
        </p:nvSpPr>
        <p:spPr>
          <a:xfrm>
            <a:off x="650160" y="389160"/>
            <a:ext cx="11703600" cy="1628280"/>
          </a:xfrm>
          <a:prstGeom prst="rect">
            <a:avLst/>
          </a:prstGeom>
        </p:spPr>
        <p:txBody>
          <a:bodyPr lIns="0" tIns="0" rIns="0" bIns="0" anchor="ctr"/>
          <a:lstStyle/>
          <a:p>
            <a:r>
              <a:rPr lang="de-DE" sz="1800" b="0" strike="noStrike" spc="-1">
                <a:solidFill>
                  <a:srgbClr val="000000"/>
                </a:solidFill>
                <a:latin typeface="Calibri"/>
              </a:rPr>
              <a:t>Click to edit the title text format</a:t>
            </a:r>
          </a:p>
        </p:txBody>
      </p:sp>
      <p:sp>
        <p:nvSpPr>
          <p:cNvPr id="139" name="PlaceHolder 8"/>
          <p:cNvSpPr>
            <a:spLocks noGrp="1"/>
          </p:cNvSpPr>
          <p:nvPr>
            <p:ph type="body"/>
          </p:nvPr>
        </p:nvSpPr>
        <p:spPr>
          <a:xfrm>
            <a:off x="650160" y="2282040"/>
            <a:ext cx="11703600" cy="56563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1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de-DE" sz="18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de-DE"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de-DE"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de-DE"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de-DE"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de-DE"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5.xml"/><Relationship Id="rId5" Type="http://schemas.openxmlformats.org/officeDocument/2006/relationships/image" Target="../media/image20.png"/><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5.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5.xml"/><Relationship Id="rId4" Type="http://schemas.openxmlformats.org/officeDocument/2006/relationships/image" Target="../media/image41.jpe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37.xml"/><Relationship Id="rId4" Type="http://schemas.openxmlformats.org/officeDocument/2006/relationships/image" Target="../media/image58.jpeg"/></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75.png"/><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1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13.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99.png"/><Relationship Id="rId4" Type="http://schemas.openxmlformats.org/officeDocument/2006/relationships/image" Target="../media/image94.png"/><Relationship Id="rId9" Type="http://schemas.openxmlformats.org/officeDocument/2006/relationships/image" Target="../media/image3.png"/></Relationships>
</file>

<file path=ppt/slides/_rels/slide6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13.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13.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5.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975360" y="3251200"/>
            <a:ext cx="11487573" cy="1625600"/>
          </a:xfrm>
        </p:spPr>
        <p:txBody>
          <a:bodyPr>
            <a:noAutofit/>
          </a:bodyPr>
          <a:lstStyle/>
          <a:p>
            <a:pPr algn="ctr"/>
            <a:r>
              <a:rPr lang="en-US" altLang="zh-TW" sz="4000" dirty="0">
                <a:solidFill>
                  <a:srgbClr val="C00000"/>
                </a:solidFill>
                <a:latin typeface="Algerian" pitchFamily="82" charset="0"/>
              </a:rPr>
              <a:t>Unit –1</a:t>
            </a:r>
            <a:r>
              <a:rPr lang="en-US" altLang="zh-TW" sz="4000" dirty="0">
                <a:solidFill>
                  <a:srgbClr val="C00000"/>
                </a:solidFill>
              </a:rPr>
              <a:t/>
            </a:r>
            <a:br>
              <a:rPr lang="en-US" altLang="zh-TW" sz="4000" dirty="0">
                <a:solidFill>
                  <a:srgbClr val="C00000"/>
                </a:solidFill>
              </a:rPr>
            </a:br>
            <a:r>
              <a:rPr lang="en-US" sz="4000" dirty="0">
                <a:solidFill>
                  <a:srgbClr val="C00000"/>
                </a:solidFill>
                <a:latin typeface="Algerian" pitchFamily="82" charset="0"/>
              </a:rPr>
              <a:t>Introduction to System Programming</a:t>
            </a:r>
            <a:endParaRPr lang="en-US" altLang="zh-TW" sz="4000" dirty="0">
              <a:solidFill>
                <a:srgbClr val="C00000"/>
              </a:solidFill>
              <a:latin typeface="Algerian" pitchFamily="82" charset="0"/>
            </a:endParaRPr>
          </a:p>
        </p:txBody>
      </p:sp>
      <p:sp>
        <p:nvSpPr>
          <p:cNvPr id="8195" name="Rectangle 3"/>
          <p:cNvSpPr>
            <a:spLocks noGrp="1" noChangeArrowheads="1"/>
          </p:cNvSpPr>
          <p:nvPr>
            <p:ph type="subTitle" idx="4294967295"/>
          </p:nvPr>
        </p:nvSpPr>
        <p:spPr>
          <a:xfrm>
            <a:off x="975360" y="5136508"/>
            <a:ext cx="11054080" cy="1706246"/>
          </a:xfrm>
          <a:prstGeom prst="rect">
            <a:avLst/>
          </a:prstGeom>
        </p:spPr>
        <p:txBody>
          <a:bodyPr lIns="130046" tIns="65023" rIns="130046" bIns="65023"/>
          <a:lstStyle/>
          <a:p>
            <a:pPr algn="ctr"/>
            <a:r>
              <a:rPr lang="en-US" altLang="zh-TW" sz="2600" dirty="0"/>
              <a:t>By </a:t>
            </a:r>
          </a:p>
          <a:p>
            <a:pPr algn="ctr"/>
            <a:r>
              <a:rPr lang="en-US" altLang="zh-TW" sz="2600" dirty="0"/>
              <a:t>Prof. Adsure Sharad S.</a:t>
            </a:r>
            <a:endParaRPr lang="en-US" altLang="zh-TW" sz="2800" dirty="0"/>
          </a:p>
        </p:txBody>
      </p:sp>
      <p:sp>
        <p:nvSpPr>
          <p:cNvPr id="4" name="Rectangle 2"/>
          <p:cNvSpPr txBox="1">
            <a:spLocks noChangeArrowheads="1"/>
          </p:cNvSpPr>
          <p:nvPr/>
        </p:nvSpPr>
        <p:spPr bwMode="auto">
          <a:xfrm>
            <a:off x="939800" y="1143000"/>
            <a:ext cx="11054080" cy="2209800"/>
          </a:xfrm>
          <a:prstGeom prst="rect">
            <a:avLst/>
          </a:prstGeom>
          <a:noFill/>
          <a:ln w="12700">
            <a:noFill/>
            <a:miter lim="800000"/>
            <a:headEnd/>
            <a:tailEnd/>
          </a:ln>
          <a:effectLst/>
        </p:spPr>
        <p:txBody>
          <a:bodyPr lIns="128692" tIns="63217" rIns="128692" bIns="63217" anchor="b"/>
          <a:lstStyle/>
          <a:p>
            <a:pPr algn="ctr" eaLnBrk="0" hangingPunct="0">
              <a:defRPr/>
            </a:pPr>
            <a:endParaRPr lang="en-US" altLang="zh-TW" sz="2600" kern="0" dirty="0" smtClean="0">
              <a:solidFill>
                <a:schemeClr val="tx2"/>
              </a:solidFill>
              <a:latin typeface="+mj-lt"/>
              <a:ea typeface="+mj-ea"/>
              <a:cs typeface="+mj-cs"/>
            </a:endParaRPr>
          </a:p>
          <a:p>
            <a:pPr algn="ctr" eaLnBrk="0" hangingPunct="0">
              <a:defRPr/>
            </a:pPr>
            <a:endParaRPr lang="en-US" altLang="zh-TW" sz="2600" kern="0" dirty="0" smtClean="0">
              <a:solidFill>
                <a:schemeClr val="tx2"/>
              </a:solidFill>
              <a:latin typeface="+mj-lt"/>
              <a:ea typeface="+mj-ea"/>
              <a:cs typeface="+mj-cs"/>
            </a:endParaRPr>
          </a:p>
          <a:p>
            <a:pPr algn="ctr" eaLnBrk="0" hangingPunct="0">
              <a:defRPr/>
            </a:pPr>
            <a:endParaRPr lang="en-US" altLang="zh-TW" sz="2600" kern="0" dirty="0" smtClean="0">
              <a:solidFill>
                <a:schemeClr val="tx2"/>
              </a:solidFill>
              <a:latin typeface="+mj-lt"/>
              <a:ea typeface="+mj-ea"/>
              <a:cs typeface="+mj-cs"/>
            </a:endParaRPr>
          </a:p>
          <a:p>
            <a:pPr algn="ctr" eaLnBrk="0" hangingPunct="0">
              <a:defRPr/>
            </a:pPr>
            <a:endParaRPr lang="en-US" altLang="zh-TW" sz="2600" kern="0" dirty="0" smtClean="0">
              <a:solidFill>
                <a:schemeClr val="tx2"/>
              </a:solidFill>
              <a:latin typeface="+mj-lt"/>
              <a:ea typeface="+mj-ea"/>
              <a:cs typeface="+mj-cs"/>
            </a:endParaRPr>
          </a:p>
          <a:p>
            <a:pPr marL="342900" lvl="0" indent="-342900" algn="ctr" eaLnBrk="0" fontAlgn="base" hangingPunct="0">
              <a:spcBef>
                <a:spcPct val="20000"/>
              </a:spcBef>
              <a:spcAft>
                <a:spcPct val="0"/>
              </a:spcAft>
              <a:buClr>
                <a:schemeClr val="tx1"/>
              </a:buClr>
              <a:buSzPct val="150000"/>
              <a:defRPr/>
            </a:pPr>
            <a:r>
              <a:rPr lang="en-US" sz="2800" kern="0" dirty="0" smtClean="0">
                <a:latin typeface="Times New Roman" pitchFamily="18" charset="0"/>
                <a:cs typeface="Times New Roman" pitchFamily="18" charset="0"/>
              </a:rPr>
              <a:t>DPU</a:t>
            </a:r>
          </a:p>
          <a:p>
            <a:pPr marL="342900" lvl="0" indent="-342900" algn="ctr" eaLnBrk="0" fontAlgn="base" hangingPunct="0">
              <a:spcBef>
                <a:spcPct val="20000"/>
              </a:spcBef>
              <a:spcAft>
                <a:spcPct val="0"/>
              </a:spcAft>
              <a:buClr>
                <a:schemeClr val="tx1"/>
              </a:buClr>
              <a:buSzPct val="150000"/>
              <a:defRPr/>
            </a:pPr>
            <a:r>
              <a:rPr lang="en-US" sz="2800" kern="0" dirty="0" smtClean="0">
                <a:latin typeface="Times New Roman" pitchFamily="18" charset="0"/>
                <a:cs typeface="Times New Roman" pitchFamily="18" charset="0"/>
              </a:rPr>
              <a:t>Dr. D. Y. </a:t>
            </a:r>
            <a:r>
              <a:rPr lang="en-US" sz="2800" kern="0" dirty="0" err="1" smtClean="0">
                <a:latin typeface="Times New Roman" pitchFamily="18" charset="0"/>
                <a:cs typeface="Times New Roman" pitchFamily="18" charset="0"/>
              </a:rPr>
              <a:t>Patil</a:t>
            </a:r>
            <a:r>
              <a:rPr lang="en-US" sz="2800" kern="0" dirty="0" smtClean="0">
                <a:latin typeface="Times New Roman" pitchFamily="18" charset="0"/>
                <a:cs typeface="Times New Roman" pitchFamily="18" charset="0"/>
              </a:rPr>
              <a:t> Institute of Technology , </a:t>
            </a:r>
            <a:r>
              <a:rPr lang="en-US" sz="2800" kern="0" dirty="0" err="1" smtClean="0">
                <a:latin typeface="Times New Roman" pitchFamily="18" charset="0"/>
                <a:cs typeface="Times New Roman" pitchFamily="18" charset="0"/>
              </a:rPr>
              <a:t>Pimpri</a:t>
            </a:r>
            <a:r>
              <a:rPr lang="en-US" sz="2800" kern="0" dirty="0" smtClean="0">
                <a:latin typeface="Times New Roman" pitchFamily="18" charset="0"/>
                <a:cs typeface="Times New Roman" pitchFamily="18" charset="0"/>
              </a:rPr>
              <a:t> Pune</a:t>
            </a:r>
          </a:p>
          <a:p>
            <a:pPr marL="342900" indent="-342900" algn="ctr" eaLnBrk="0" fontAlgn="base" hangingPunct="0">
              <a:spcBef>
                <a:spcPct val="20000"/>
              </a:spcBef>
              <a:spcAft>
                <a:spcPct val="0"/>
              </a:spcAft>
              <a:buClr>
                <a:schemeClr val="tx1"/>
              </a:buClr>
              <a:buSzPct val="150000"/>
              <a:defRPr/>
            </a:pPr>
            <a:endParaRPr lang="en-US" sz="2800" kern="0" dirty="0" smtClean="0">
              <a:latin typeface="Times New Roman" pitchFamily="18" charset="0"/>
              <a:cs typeface="Times New Roman" pitchFamily="18" charset="0"/>
            </a:endParaRPr>
          </a:p>
          <a:p>
            <a:pPr marL="342900" indent="-342900" algn="ctr" eaLnBrk="0" fontAlgn="base" hangingPunct="0">
              <a:spcBef>
                <a:spcPct val="20000"/>
              </a:spcBef>
              <a:spcAft>
                <a:spcPct val="0"/>
              </a:spcAft>
              <a:buClr>
                <a:schemeClr val="tx1"/>
              </a:buClr>
              <a:buSzPct val="150000"/>
              <a:defRPr/>
            </a:pPr>
            <a:r>
              <a:rPr lang="en-US" sz="2800" kern="0" dirty="0" smtClean="0">
                <a:latin typeface="Times New Roman" pitchFamily="18" charset="0"/>
                <a:cs typeface="Times New Roman" pitchFamily="18" charset="0"/>
              </a:rPr>
              <a:t>Computer Engineering Department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5120" y="541867"/>
            <a:ext cx="12273280" cy="8754533"/>
          </a:xfrm>
          <a:prstGeom prst="rect">
            <a:avLst/>
          </a:prstGeom>
        </p:spPr>
        <p:txBody>
          <a:bodyPr lIns="130046" tIns="65023" rIns="130046" bIns="65023">
            <a:normAutofit/>
          </a:bodyPr>
          <a:lstStyle/>
          <a:p>
            <a:pPr marL="228600" indent="-228600" algn="just">
              <a:lnSpc>
                <a:spcPct val="150000"/>
              </a:lnSpc>
              <a:buFont typeface="Arial" pitchFamily="34" charset="0"/>
              <a:buChar char="•"/>
            </a:pPr>
            <a:r>
              <a:rPr lang="en-US" sz="2800" dirty="0">
                <a:latin typeface="Times New Roman" pitchFamily="18" charset="0"/>
                <a:cs typeface="Times New Roman" pitchFamily="18" charset="0"/>
              </a:rPr>
              <a:t>Command language Processor	</a:t>
            </a:r>
            <a:r>
              <a:rPr lang="en-US" sz="2800" dirty="0" smtClean="0">
                <a:latin typeface="Times New Roman" pitchFamily="18" charset="0"/>
                <a:cs typeface="Times New Roman" pitchFamily="18" charset="0"/>
              </a:rPr>
              <a:t> accepts </a:t>
            </a:r>
            <a:r>
              <a:rPr lang="en-US" sz="2800" dirty="0">
                <a:latin typeface="Times New Roman" pitchFamily="18" charset="0"/>
                <a:cs typeface="Times New Roman" pitchFamily="18" charset="0"/>
              </a:rPr>
              <a:t>command,  uses semantic routines – performs functions such as </a:t>
            </a:r>
            <a:r>
              <a:rPr lang="en-US" sz="2800" dirty="0" smtClean="0">
                <a:latin typeface="Times New Roman" pitchFamily="18" charset="0"/>
                <a:cs typeface="Times New Roman" pitchFamily="18" charset="0"/>
              </a:rPr>
              <a:t>editing </a:t>
            </a:r>
            <a:r>
              <a:rPr lang="en-US" sz="2800" dirty="0">
                <a:latin typeface="Times New Roman" pitchFamily="18" charset="0"/>
                <a:cs typeface="Times New Roman" pitchFamily="18" charset="0"/>
              </a:rPr>
              <a:t>and viewing</a:t>
            </a:r>
          </a:p>
          <a:p>
            <a:pPr marL="228600" indent="-228600" algn="just">
              <a:lnSpc>
                <a:spcPct val="150000"/>
              </a:lnSpc>
              <a:buFont typeface="Arial" pitchFamily="34" charset="0"/>
              <a:buChar char="•"/>
            </a:pPr>
            <a:r>
              <a:rPr lang="en-US" sz="2800" dirty="0">
                <a:latin typeface="Times New Roman" pitchFamily="18" charset="0"/>
                <a:cs typeface="Times New Roman" pitchFamily="18" charset="0"/>
              </a:rPr>
              <a:t>The semantic routines involve traveling, editing, viewing  and display functions.</a:t>
            </a:r>
          </a:p>
          <a:p>
            <a:pPr marL="228600" lvl="1" indent="-228600" algn="just">
              <a:lnSpc>
                <a:spcPct val="150000"/>
              </a:lnSpc>
              <a:buFont typeface="Arial" pitchFamily="34" charset="0"/>
              <a:buChar char="•"/>
            </a:pPr>
            <a:r>
              <a:rPr lang="en-US" sz="2800" dirty="0">
                <a:latin typeface="Times New Roman" pitchFamily="18" charset="0"/>
                <a:cs typeface="Times New Roman" pitchFamily="18" charset="0"/>
              </a:rPr>
              <a:t>Editing operations are specified explicitly by the user</a:t>
            </a:r>
          </a:p>
          <a:p>
            <a:pPr marL="228600" lvl="1" indent="-228600" algn="just">
              <a:lnSpc>
                <a:spcPct val="150000"/>
              </a:lnSpc>
              <a:buFont typeface="Arial" pitchFamily="34" charset="0"/>
              <a:buChar char="•"/>
            </a:pPr>
            <a:r>
              <a:rPr lang="en-US" sz="2800" dirty="0">
                <a:latin typeface="Times New Roman" pitchFamily="18" charset="0"/>
                <a:cs typeface="Times New Roman" pitchFamily="18" charset="0"/>
              </a:rPr>
              <a:t>Display operations are specified implicitly by the editor</a:t>
            </a:r>
          </a:p>
          <a:p>
            <a:pPr marL="228600" lvl="1" indent="-228600" algn="just">
              <a:lnSpc>
                <a:spcPct val="150000"/>
              </a:lnSpc>
              <a:buFont typeface="Arial" pitchFamily="34" charset="0"/>
              <a:buChar char="•"/>
            </a:pPr>
            <a:r>
              <a:rPr lang="en-US" sz="2800" dirty="0">
                <a:latin typeface="Times New Roman" pitchFamily="18" charset="0"/>
                <a:cs typeface="Times New Roman" pitchFamily="18" charset="0"/>
              </a:rPr>
              <a:t>Traveling and viewing operations may be invoked  either explicitly by the user </a:t>
            </a:r>
            <a:r>
              <a:rPr lang="en-US" sz="2800" dirty="0" smtClean="0">
                <a:latin typeface="Times New Roman" pitchFamily="18" charset="0"/>
                <a:cs typeface="Times New Roman" pitchFamily="18" charset="0"/>
              </a:rPr>
              <a:t>or implicitly </a:t>
            </a:r>
            <a:r>
              <a:rPr lang="en-US" sz="2800" dirty="0">
                <a:latin typeface="Times New Roman" pitchFamily="18" charset="0"/>
                <a:cs typeface="Times New Roman" pitchFamily="18" charset="0"/>
              </a:rPr>
              <a:t>by the editing  operations</a:t>
            </a:r>
          </a:p>
          <a:p>
            <a:pPr marL="228600" indent="-228600" algn="just">
              <a:lnSpc>
                <a:spcPct val="150000"/>
              </a:lnSpc>
              <a:buFont typeface="Arial" pitchFamily="34" charset="0"/>
              <a:buChar char="•"/>
            </a:pPr>
            <a:r>
              <a:rPr lang="en-US" sz="2800" dirty="0">
                <a:latin typeface="Times New Roman" pitchFamily="18" charset="0"/>
                <a:cs typeface="Times New Roman" pitchFamily="18" charset="0"/>
              </a:rPr>
              <a:t>In editing a </a:t>
            </a:r>
            <a:r>
              <a:rPr lang="en-US" sz="2800" dirty="0" smtClean="0">
                <a:latin typeface="Times New Roman" pitchFamily="18" charset="0"/>
                <a:cs typeface="Times New Roman" pitchFamily="18" charset="0"/>
              </a:rPr>
              <a:t>document, the </a:t>
            </a:r>
            <a:r>
              <a:rPr lang="en-US" sz="2800" dirty="0">
                <a:latin typeface="Times New Roman" pitchFamily="18" charset="0"/>
                <a:cs typeface="Times New Roman" pitchFamily="18" charset="0"/>
              </a:rPr>
              <a:t>start of the area to be edited is determined by the  current editing pointer maintained by the editing  component</a:t>
            </a:r>
          </a:p>
          <a:p>
            <a:pPr marL="228600" lvl="1" indent="-228600" algn="just">
              <a:lnSpc>
                <a:spcPct val="150000"/>
              </a:lnSpc>
              <a:buFont typeface="Arial" pitchFamily="34" charset="0"/>
              <a:buChar char="•"/>
            </a:pPr>
            <a:r>
              <a:rPr lang="en-US" sz="2800" dirty="0">
                <a:latin typeface="Times New Roman" pitchFamily="18" charset="0"/>
                <a:cs typeface="Times New Roman" pitchFamily="18" charset="0"/>
              </a:rPr>
              <a:t>Editing component is a collection of modules dealing  with editing tasks</a:t>
            </a:r>
          </a:p>
          <a:p>
            <a:pPr marL="228600" lvl="1" indent="-228600" algn="just">
              <a:lnSpc>
                <a:spcPct val="150000"/>
              </a:lnSpc>
              <a:buFont typeface="Arial" pitchFamily="34" charset="0"/>
              <a:buChar char="•"/>
            </a:pPr>
            <a:r>
              <a:rPr lang="en-US" sz="2800" dirty="0">
                <a:latin typeface="Times New Roman" pitchFamily="18" charset="0"/>
                <a:cs typeface="Times New Roman" pitchFamily="18" charset="0"/>
              </a:rPr>
              <a:t>Current editing pointer can be set or reset due to next  paragraph, next screen, cut paragraph, paste  paragraph etc</a:t>
            </a:r>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33493" y="650240"/>
            <a:ext cx="12029440" cy="8561493"/>
          </a:xfrm>
          <a:prstGeom prst="rect">
            <a:avLst/>
          </a:prstGeom>
        </p:spPr>
        <p:txBody>
          <a:bodyPr lIns="130046" tIns="65023" rIns="130046" bIns="65023">
            <a:noAutofit/>
          </a:bodyPr>
          <a:lstStyle/>
          <a:p>
            <a:pPr marL="171450" indent="-171450" algn="just">
              <a:lnSpc>
                <a:spcPct val="150000"/>
              </a:lnSpc>
              <a:buFont typeface="Arial" pitchFamily="34" charset="0"/>
              <a:buChar char="•"/>
            </a:pPr>
            <a:r>
              <a:rPr lang="en-US" sz="2800" dirty="0">
                <a:latin typeface="Times New Roman" pitchFamily="18" charset="0"/>
                <a:cs typeface="Times New Roman" pitchFamily="18" charset="0"/>
              </a:rPr>
              <a:t>When editing command is </a:t>
            </a:r>
            <a:r>
              <a:rPr lang="en-US" sz="2800" dirty="0" smtClean="0">
                <a:latin typeface="Times New Roman" pitchFamily="18" charset="0"/>
                <a:cs typeface="Times New Roman" pitchFamily="18" charset="0"/>
              </a:rPr>
              <a:t>issued, Editing </a:t>
            </a:r>
            <a:r>
              <a:rPr lang="en-US" sz="2800" dirty="0">
                <a:latin typeface="Times New Roman" pitchFamily="18" charset="0"/>
                <a:cs typeface="Times New Roman" pitchFamily="18" charset="0"/>
              </a:rPr>
              <a:t>component invokes the editing filter</a:t>
            </a:r>
          </a:p>
          <a:p>
            <a:pPr marL="171450" lvl="1" indent="-171450" algn="just">
              <a:lnSpc>
                <a:spcPct val="150000"/>
              </a:lnSpc>
            </a:pPr>
            <a:r>
              <a:rPr lang="en-US" sz="2800" dirty="0" smtClean="0">
                <a:latin typeface="Times New Roman" pitchFamily="18" charset="0"/>
                <a:cs typeface="Times New Roman" pitchFamily="18" charset="0"/>
              </a:rPr>
              <a:t>generates </a:t>
            </a:r>
            <a:r>
              <a:rPr lang="en-US" sz="2800" dirty="0">
                <a:latin typeface="Times New Roman" pitchFamily="18" charset="0"/>
                <a:cs typeface="Times New Roman" pitchFamily="18" charset="0"/>
              </a:rPr>
              <a:t>a new editing </a:t>
            </a:r>
            <a:r>
              <a:rPr lang="en-US" sz="2800" dirty="0" smtClean="0">
                <a:latin typeface="Times New Roman" pitchFamily="18" charset="0"/>
                <a:cs typeface="Times New Roman" pitchFamily="18" charset="0"/>
              </a:rPr>
              <a:t>buffer Contains </a:t>
            </a:r>
            <a:r>
              <a:rPr lang="en-US" sz="2800" dirty="0">
                <a:latin typeface="Times New Roman" pitchFamily="18" charset="0"/>
                <a:cs typeface="Times New Roman" pitchFamily="18" charset="0"/>
              </a:rPr>
              <a:t>part of the document to be edited from  current editing pointer.</a:t>
            </a:r>
          </a:p>
          <a:p>
            <a:pPr marL="171450" lvl="1" indent="-171450" algn="just">
              <a:lnSpc>
                <a:spcPct val="150000"/>
              </a:lnSpc>
              <a:buFont typeface="Arial" pitchFamily="34" charset="0"/>
              <a:buChar char="•"/>
            </a:pPr>
            <a:r>
              <a:rPr lang="en-US" sz="2800" dirty="0">
                <a:latin typeface="Times New Roman" pitchFamily="18" charset="0"/>
                <a:cs typeface="Times New Roman" pitchFamily="18" charset="0"/>
              </a:rPr>
              <a:t>Filtering and editing may be interleaved, with no  explicit editor buffer being created.</a:t>
            </a:r>
          </a:p>
          <a:p>
            <a:pPr marL="171450" indent="-171450" algn="just">
              <a:lnSpc>
                <a:spcPct val="150000"/>
              </a:lnSpc>
              <a:buFont typeface="Arial" pitchFamily="34" charset="0"/>
              <a:buChar char="•"/>
            </a:pPr>
            <a:r>
              <a:rPr lang="en-US" sz="2800" dirty="0">
                <a:latin typeface="Times New Roman" pitchFamily="18" charset="0"/>
                <a:cs typeface="Times New Roman" pitchFamily="18" charset="0"/>
              </a:rPr>
              <a:t>In viewing a </a:t>
            </a:r>
            <a:r>
              <a:rPr lang="en-US" sz="2800" dirty="0" smtClean="0">
                <a:latin typeface="Times New Roman" pitchFamily="18" charset="0"/>
                <a:cs typeface="Times New Roman" pitchFamily="18" charset="0"/>
              </a:rPr>
              <a:t>document, The </a:t>
            </a:r>
            <a:r>
              <a:rPr lang="en-US" sz="2800" dirty="0">
                <a:latin typeface="Times New Roman" pitchFamily="18" charset="0"/>
                <a:cs typeface="Times New Roman" pitchFamily="18" charset="0"/>
              </a:rPr>
              <a:t>start of the area to be viewed is determined by the  current viewing pointer maintained by the viewing  component.</a:t>
            </a:r>
          </a:p>
          <a:p>
            <a:pPr marL="171450" lvl="1" indent="-171450" algn="just">
              <a:lnSpc>
                <a:spcPct val="150000"/>
              </a:lnSpc>
              <a:buFont typeface="Arial" pitchFamily="34" charset="0"/>
              <a:buChar char="•"/>
            </a:pPr>
            <a:r>
              <a:rPr lang="en-US" sz="2800" dirty="0">
                <a:latin typeface="Times New Roman" pitchFamily="18" charset="0"/>
                <a:cs typeface="Times New Roman" pitchFamily="18" charset="0"/>
              </a:rPr>
              <a:t>Viewing component is a collection of modules  responsible for determining the next </a:t>
            </a:r>
            <a:r>
              <a:rPr lang="en-US" sz="2800" dirty="0" smtClean="0">
                <a:latin typeface="Times New Roman" pitchFamily="18" charset="0"/>
                <a:cs typeface="Times New Roman" pitchFamily="18" charset="0"/>
              </a:rPr>
              <a:t>view.</a:t>
            </a:r>
          </a:p>
          <a:p>
            <a:pPr marL="171450" lvl="1" indent="-171450" algn="just">
              <a:lnSpc>
                <a:spcPct val="150000"/>
              </a:lnSpc>
              <a:buFont typeface="Arial" pitchFamily="34" charset="0"/>
              <a:buChar char="•"/>
            </a:pPr>
            <a:r>
              <a:rPr lang="en-US" sz="2800" dirty="0" smtClean="0">
                <a:latin typeface="Times New Roman" pitchFamily="18" charset="0"/>
                <a:cs typeface="Times New Roman" pitchFamily="18" charset="0"/>
              </a:rPr>
              <a:t>Current </a:t>
            </a:r>
            <a:r>
              <a:rPr lang="en-US" sz="2800" dirty="0">
                <a:latin typeface="Times New Roman" pitchFamily="18" charset="0"/>
                <a:cs typeface="Times New Roman" pitchFamily="18" charset="0"/>
              </a:rPr>
              <a:t>viewing pointer can be set or reset as a result  of previous editing operation.</a:t>
            </a:r>
          </a:p>
          <a:p>
            <a:pPr algn="just"/>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CustomShape 2"/>
          <p:cNvSpPr/>
          <p:nvPr/>
        </p:nvSpPr>
        <p:spPr>
          <a:xfrm>
            <a:off x="8284320" y="396360"/>
            <a:ext cx="1540440" cy="218340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302" name="CustomShape 4"/>
          <p:cNvSpPr/>
          <p:nvPr/>
        </p:nvSpPr>
        <p:spPr>
          <a:xfrm>
            <a:off x="767880" y="2378880"/>
            <a:ext cx="11071440" cy="44204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500400" indent="-487440">
              <a:lnSpc>
                <a:spcPct val="100000"/>
              </a:lnSpc>
              <a:buClr>
                <a:srgbClr val="000000"/>
              </a:buClr>
              <a:buFont typeface="Arial"/>
              <a:buChar char="•"/>
            </a:pPr>
            <a:r>
              <a:rPr lang="en-IN" sz="2000" b="0" strike="noStrike" spc="-4" dirty="0">
                <a:solidFill>
                  <a:srgbClr val="000000"/>
                </a:solidFill>
                <a:latin typeface="Times New Roman" pitchFamily="18" charset="0"/>
                <a:cs typeface="Times New Roman" pitchFamily="18" charset="0"/>
              </a:rPr>
              <a:t>T</a:t>
            </a:r>
            <a:r>
              <a:rPr lang="en-IN" sz="2000" b="0" strike="noStrike" spc="-18" dirty="0">
                <a:solidFill>
                  <a:srgbClr val="000000"/>
                </a:solidFill>
                <a:latin typeface="Times New Roman" pitchFamily="18" charset="0"/>
                <a:cs typeface="Times New Roman" pitchFamily="18" charset="0"/>
              </a:rPr>
              <a:t>h</a:t>
            </a:r>
            <a:r>
              <a:rPr lang="en-IN" sz="2000" b="0" strike="noStrike" spc="-38" dirty="0">
                <a:solidFill>
                  <a:srgbClr val="000000"/>
                </a:solidFill>
                <a:latin typeface="Times New Roman" pitchFamily="18" charset="0"/>
                <a:cs typeface="Times New Roman" pitchFamily="18" charset="0"/>
              </a:rPr>
              <a:t>e</a:t>
            </a:r>
            <a:r>
              <a:rPr lang="en-IN" sz="2000" b="0" strike="noStrike" spc="-24" dirty="0">
                <a:solidFill>
                  <a:srgbClr val="000000"/>
                </a:solidFill>
                <a:latin typeface="Times New Roman" pitchFamily="18" charset="0"/>
                <a:cs typeface="Times New Roman" pitchFamily="18" charset="0"/>
              </a:rPr>
              <a:t>se</a:t>
            </a:r>
            <a:r>
              <a:rPr lang="en-IN" sz="2000" b="0" strike="noStrike" spc="-117" dirty="0">
                <a:solidFill>
                  <a:srgbClr val="000000"/>
                </a:solidFill>
                <a:latin typeface="Times New Roman" pitchFamily="18" charset="0"/>
                <a:cs typeface="Times New Roman" pitchFamily="18" charset="0"/>
              </a:rPr>
              <a:t> </a:t>
            </a:r>
            <a:r>
              <a:rPr lang="en-IN" sz="2000" b="0" strike="noStrike" spc="-49" dirty="0">
                <a:solidFill>
                  <a:srgbClr val="000000"/>
                </a:solidFill>
                <a:latin typeface="Times New Roman" pitchFamily="18" charset="0"/>
                <a:cs typeface="Times New Roman" pitchFamily="18" charset="0"/>
              </a:rPr>
              <a:t>ar</a:t>
            </a:r>
            <a:r>
              <a:rPr lang="en-IN" sz="2000" b="0" strike="noStrike" spc="-24" dirty="0">
                <a:solidFill>
                  <a:srgbClr val="000000"/>
                </a:solidFill>
                <a:latin typeface="Times New Roman" pitchFamily="18" charset="0"/>
                <a:cs typeface="Times New Roman" pitchFamily="18" charset="0"/>
              </a:rPr>
              <a:t>e</a:t>
            </a:r>
            <a:r>
              <a:rPr lang="en-IN" sz="2000" b="0" strike="noStrike" spc="-143" dirty="0">
                <a:solidFill>
                  <a:srgbClr val="000000"/>
                </a:solidFill>
                <a:latin typeface="Times New Roman" pitchFamily="18" charset="0"/>
                <a:cs typeface="Times New Roman" pitchFamily="18" charset="0"/>
              </a:rPr>
              <a:t> </a:t>
            </a:r>
            <a:r>
              <a:rPr lang="en-IN" sz="2000" b="0" strike="noStrike" spc="-9" dirty="0">
                <a:solidFill>
                  <a:srgbClr val="000000"/>
                </a:solidFill>
                <a:latin typeface="Times New Roman" pitchFamily="18" charset="0"/>
                <a:cs typeface="Times New Roman" pitchFamily="18" charset="0"/>
              </a:rPr>
              <a:t>th</a:t>
            </a:r>
            <a:r>
              <a:rPr lang="en-IN" sz="2000" b="0" strike="noStrike" spc="-24" dirty="0">
                <a:solidFill>
                  <a:srgbClr val="000000"/>
                </a:solidFill>
                <a:latin typeface="Times New Roman" pitchFamily="18" charset="0"/>
                <a:cs typeface="Times New Roman" pitchFamily="18" charset="0"/>
              </a:rPr>
              <a:t>e</a:t>
            </a:r>
            <a:r>
              <a:rPr lang="en-IN" sz="2000" b="0" strike="noStrike" spc="-32" dirty="0">
                <a:solidFill>
                  <a:srgbClr val="000000"/>
                </a:solidFill>
                <a:latin typeface="Times New Roman" pitchFamily="18" charset="0"/>
                <a:cs typeface="Times New Roman" pitchFamily="18" charset="0"/>
              </a:rPr>
              <a:t> </a:t>
            </a:r>
            <a:r>
              <a:rPr lang="en-IN" sz="2000" b="0" strike="noStrike" spc="-52" dirty="0">
                <a:solidFill>
                  <a:srgbClr val="000000"/>
                </a:solidFill>
                <a:latin typeface="Times New Roman" pitchFamily="18" charset="0"/>
                <a:cs typeface="Times New Roman" pitchFamily="18" charset="0"/>
              </a:rPr>
              <a:t>sys</a:t>
            </a:r>
            <a:r>
              <a:rPr lang="en-IN" sz="2000" b="0" strike="noStrike" spc="-72" dirty="0">
                <a:solidFill>
                  <a:srgbClr val="000000"/>
                </a:solidFill>
                <a:latin typeface="Times New Roman" pitchFamily="18" charset="0"/>
                <a:cs typeface="Times New Roman" pitchFamily="18" charset="0"/>
              </a:rPr>
              <a:t>te</a:t>
            </a:r>
            <a:r>
              <a:rPr lang="en-IN" sz="2000" b="0" strike="noStrike" spc="-38" dirty="0">
                <a:solidFill>
                  <a:srgbClr val="000000"/>
                </a:solidFill>
                <a:latin typeface="Times New Roman" pitchFamily="18" charset="0"/>
                <a:cs typeface="Times New Roman" pitchFamily="18" charset="0"/>
              </a:rPr>
              <a:t>m</a:t>
            </a:r>
            <a:r>
              <a:rPr lang="en-IN" sz="2000" b="0" strike="noStrike" spc="-154" dirty="0">
                <a:solidFill>
                  <a:srgbClr val="000000"/>
                </a:solidFill>
                <a:latin typeface="Times New Roman" pitchFamily="18" charset="0"/>
                <a:cs typeface="Times New Roman" pitchFamily="18" charset="0"/>
              </a:rPr>
              <a:t> </a:t>
            </a:r>
            <a:r>
              <a:rPr lang="en-IN" sz="2000" b="0" strike="noStrike" spc="-49" dirty="0">
                <a:solidFill>
                  <a:srgbClr val="000000"/>
                </a:solidFill>
                <a:latin typeface="Times New Roman" pitchFamily="18" charset="0"/>
                <a:cs typeface="Times New Roman" pitchFamily="18" charset="0"/>
              </a:rPr>
              <a:t>pr</a:t>
            </a:r>
            <a:r>
              <a:rPr lang="en-IN" sz="2000" b="0" strike="noStrike" spc="-18" dirty="0">
                <a:solidFill>
                  <a:srgbClr val="000000"/>
                </a:solidFill>
                <a:latin typeface="Times New Roman" pitchFamily="18" charset="0"/>
                <a:cs typeface="Times New Roman" pitchFamily="18" charset="0"/>
              </a:rPr>
              <a:t>o</a:t>
            </a:r>
            <a:r>
              <a:rPr lang="en-IN" sz="2000" b="0" strike="noStrike" spc="-49" dirty="0">
                <a:solidFill>
                  <a:srgbClr val="000000"/>
                </a:solidFill>
                <a:latin typeface="Times New Roman" pitchFamily="18" charset="0"/>
                <a:cs typeface="Times New Roman" pitchFamily="18" charset="0"/>
              </a:rPr>
              <a:t>gra</a:t>
            </a:r>
            <a:r>
              <a:rPr lang="en-IN" sz="2000" b="0" strike="noStrike" spc="-69" dirty="0">
                <a:solidFill>
                  <a:srgbClr val="000000"/>
                </a:solidFill>
                <a:latin typeface="Times New Roman" pitchFamily="18" charset="0"/>
                <a:cs typeface="Times New Roman" pitchFamily="18" charset="0"/>
              </a:rPr>
              <a:t>m</a:t>
            </a:r>
            <a:r>
              <a:rPr lang="en-IN" sz="2000" b="0" strike="noStrike" spc="-1" dirty="0">
                <a:solidFill>
                  <a:srgbClr val="000000"/>
                </a:solidFill>
                <a:latin typeface="Times New Roman" pitchFamily="18" charset="0"/>
                <a:cs typeface="Times New Roman" pitchFamily="18" charset="0"/>
              </a:rPr>
              <a:t>s</a:t>
            </a:r>
            <a:r>
              <a:rPr lang="en-IN" sz="2000" b="0" strike="noStrike" spc="-134" dirty="0">
                <a:solidFill>
                  <a:srgbClr val="000000"/>
                </a:solidFill>
                <a:latin typeface="Times New Roman" pitchFamily="18" charset="0"/>
                <a:cs typeface="Times New Roman" pitchFamily="18" charset="0"/>
              </a:rPr>
              <a:t> </a:t>
            </a:r>
            <a:r>
              <a:rPr lang="en-IN" sz="2000" b="0" strike="noStrike" spc="-38" dirty="0">
                <a:solidFill>
                  <a:srgbClr val="000000"/>
                </a:solidFill>
                <a:latin typeface="Times New Roman" pitchFamily="18" charset="0"/>
                <a:cs typeface="Times New Roman" pitchFamily="18" charset="0"/>
              </a:rPr>
              <a:t>t</a:t>
            </a:r>
            <a:r>
              <a:rPr lang="en-IN" sz="2000" b="0" strike="noStrike" spc="-29" dirty="0">
                <a:solidFill>
                  <a:srgbClr val="000000"/>
                </a:solidFill>
                <a:latin typeface="Times New Roman" pitchFamily="18" charset="0"/>
                <a:cs typeface="Times New Roman" pitchFamily="18" charset="0"/>
              </a:rPr>
              <a:t>h</a:t>
            </a:r>
            <a:r>
              <a:rPr lang="en-IN" sz="2000" b="0" strike="noStrike" spc="-49" dirty="0">
                <a:solidFill>
                  <a:srgbClr val="000000"/>
                </a:solidFill>
                <a:latin typeface="Times New Roman" pitchFamily="18" charset="0"/>
                <a:cs typeface="Times New Roman" pitchFamily="18" charset="0"/>
              </a:rPr>
              <a:t>a</a:t>
            </a:r>
            <a:r>
              <a:rPr lang="en-IN" sz="2000" b="0" strike="noStrike" spc="-18" dirty="0">
                <a:solidFill>
                  <a:srgbClr val="000000"/>
                </a:solidFill>
                <a:latin typeface="Times New Roman" pitchFamily="18" charset="0"/>
                <a:cs typeface="Times New Roman" pitchFamily="18" charset="0"/>
              </a:rPr>
              <a:t>t</a:t>
            </a:r>
            <a:r>
              <a:rPr lang="en-IN" sz="2000" b="0" strike="noStrike" spc="-157" dirty="0">
                <a:solidFill>
                  <a:srgbClr val="000000"/>
                </a:solidFill>
                <a:latin typeface="Times New Roman" pitchFamily="18" charset="0"/>
                <a:cs typeface="Times New Roman" pitchFamily="18" charset="0"/>
              </a:rPr>
              <a:t> </a:t>
            </a:r>
            <a:r>
              <a:rPr lang="en-IN" sz="2000" b="0" strike="noStrike" spc="-49" dirty="0">
                <a:solidFill>
                  <a:srgbClr val="000000"/>
                </a:solidFill>
                <a:latin typeface="Times New Roman" pitchFamily="18" charset="0"/>
                <a:cs typeface="Times New Roman" pitchFamily="18" charset="0"/>
              </a:rPr>
              <a:t>c</a:t>
            </a:r>
            <a:r>
              <a:rPr lang="en-IN" sz="2000" b="0" strike="noStrike" spc="-18" dirty="0">
                <a:solidFill>
                  <a:srgbClr val="000000"/>
                </a:solidFill>
                <a:latin typeface="Times New Roman" pitchFamily="18" charset="0"/>
                <a:cs typeface="Times New Roman" pitchFamily="18" charset="0"/>
              </a:rPr>
              <a:t>o</a:t>
            </a:r>
            <a:r>
              <a:rPr lang="en-IN" sz="2000" b="0" strike="noStrike" spc="-49" dirty="0">
                <a:solidFill>
                  <a:srgbClr val="000000"/>
                </a:solidFill>
                <a:latin typeface="Times New Roman" pitchFamily="18" charset="0"/>
                <a:cs typeface="Times New Roman" pitchFamily="18" charset="0"/>
              </a:rPr>
              <a:t>nv</a:t>
            </a:r>
            <a:r>
              <a:rPr lang="en-IN" sz="2000" b="0" strike="noStrike" spc="-52" dirty="0">
                <a:solidFill>
                  <a:srgbClr val="000000"/>
                </a:solidFill>
                <a:latin typeface="Times New Roman" pitchFamily="18" charset="0"/>
                <a:cs typeface="Times New Roman" pitchFamily="18" charset="0"/>
              </a:rPr>
              <a:t>e</a:t>
            </a:r>
            <a:r>
              <a:rPr lang="en-IN" sz="2000" b="0" strike="noStrike" spc="-49" dirty="0">
                <a:solidFill>
                  <a:srgbClr val="000000"/>
                </a:solidFill>
                <a:latin typeface="Times New Roman" pitchFamily="18" charset="0"/>
                <a:cs typeface="Times New Roman" pitchFamily="18" charset="0"/>
              </a:rPr>
              <a:t>rt</a:t>
            </a:r>
            <a:r>
              <a:rPr lang="en-IN" sz="2000" b="0" strike="noStrike" spc="-1" dirty="0">
                <a:solidFill>
                  <a:srgbClr val="000000"/>
                </a:solidFill>
                <a:latin typeface="Times New Roman" pitchFamily="18" charset="0"/>
                <a:cs typeface="Times New Roman" pitchFamily="18" charset="0"/>
              </a:rPr>
              <a:t>s </a:t>
            </a:r>
            <a:r>
              <a:rPr lang="en-IN" sz="2000" b="0" strike="noStrike" spc="-9" dirty="0">
                <a:solidFill>
                  <a:srgbClr val="000000"/>
                </a:solidFill>
                <a:latin typeface="Times New Roman" pitchFamily="18" charset="0"/>
                <a:cs typeface="Times New Roman" pitchFamily="18" charset="0"/>
              </a:rPr>
              <a:t>t</a:t>
            </a:r>
            <a:r>
              <a:rPr lang="en-IN" sz="2000" b="0" strike="noStrike" spc="-4" dirty="0">
                <a:solidFill>
                  <a:srgbClr val="000000"/>
                </a:solidFill>
                <a:latin typeface="Times New Roman" pitchFamily="18" charset="0"/>
                <a:cs typeface="Times New Roman" pitchFamily="18" charset="0"/>
              </a:rPr>
              <a:t>h</a:t>
            </a:r>
            <a:r>
              <a:rPr lang="en-IN" sz="2000" b="0" strike="noStrike" spc="-24" dirty="0">
                <a:solidFill>
                  <a:srgbClr val="000000"/>
                </a:solidFill>
                <a:latin typeface="Times New Roman" pitchFamily="18" charset="0"/>
                <a:cs typeface="Times New Roman" pitchFamily="18" charset="0"/>
              </a:rPr>
              <a:t>e</a:t>
            </a:r>
            <a:r>
              <a:rPr lang="en-IN" sz="2000" b="0" strike="noStrike" spc="-32" dirty="0">
                <a:solidFill>
                  <a:srgbClr val="000000"/>
                </a:solidFill>
                <a:latin typeface="Times New Roman" pitchFamily="18" charset="0"/>
                <a:cs typeface="Times New Roman" pitchFamily="18" charset="0"/>
              </a:rPr>
              <a:t> </a:t>
            </a:r>
            <a:r>
              <a:rPr lang="en-IN" sz="2000" b="0" strike="noStrike" spc="-24" dirty="0">
                <a:solidFill>
                  <a:srgbClr val="000000"/>
                </a:solidFill>
                <a:latin typeface="Times New Roman" pitchFamily="18" charset="0"/>
                <a:cs typeface="Times New Roman" pitchFamily="18" charset="0"/>
              </a:rPr>
              <a:t>s</a:t>
            </a:r>
            <a:r>
              <a:rPr lang="en-IN" sz="2000" b="0" strike="noStrike" spc="-43" dirty="0">
                <a:solidFill>
                  <a:srgbClr val="000000"/>
                </a:solidFill>
                <a:latin typeface="Times New Roman" pitchFamily="18" charset="0"/>
                <a:cs typeface="Times New Roman" pitchFamily="18" charset="0"/>
              </a:rPr>
              <a:t>o</a:t>
            </a:r>
            <a:r>
              <a:rPr lang="en-IN" sz="2000" b="0" strike="noStrike" spc="-29" dirty="0">
                <a:solidFill>
                  <a:srgbClr val="000000"/>
                </a:solidFill>
                <a:latin typeface="Times New Roman" pitchFamily="18" charset="0"/>
                <a:cs typeface="Times New Roman" pitchFamily="18" charset="0"/>
              </a:rPr>
              <a:t>u</a:t>
            </a:r>
            <a:r>
              <a:rPr lang="en-IN" sz="2000" b="0" strike="noStrike" spc="-49" dirty="0">
                <a:solidFill>
                  <a:srgbClr val="000000"/>
                </a:solidFill>
                <a:latin typeface="Times New Roman" pitchFamily="18" charset="0"/>
                <a:cs typeface="Times New Roman" pitchFamily="18" charset="0"/>
              </a:rPr>
              <a:t>r</a:t>
            </a:r>
            <a:r>
              <a:rPr lang="en-IN" sz="2000" b="0" strike="noStrike" spc="-32" dirty="0">
                <a:solidFill>
                  <a:srgbClr val="000000"/>
                </a:solidFill>
                <a:latin typeface="Times New Roman" pitchFamily="18" charset="0"/>
                <a:cs typeface="Times New Roman" pitchFamily="18" charset="0"/>
              </a:rPr>
              <a:t>c</a:t>
            </a:r>
            <a:r>
              <a:rPr lang="en-IN" sz="2000" b="0" strike="noStrike" spc="-24" dirty="0">
                <a:solidFill>
                  <a:srgbClr val="000000"/>
                </a:solidFill>
                <a:latin typeface="Times New Roman" pitchFamily="18" charset="0"/>
                <a:cs typeface="Times New Roman" pitchFamily="18" charset="0"/>
              </a:rPr>
              <a:t>e</a:t>
            </a:r>
            <a:r>
              <a:rPr lang="en-IN" sz="2000" b="0" strike="noStrike" spc="-143" dirty="0">
                <a:solidFill>
                  <a:srgbClr val="000000"/>
                </a:solidFill>
                <a:latin typeface="Times New Roman" pitchFamily="18" charset="0"/>
                <a:cs typeface="Times New Roman" pitchFamily="18" charset="0"/>
              </a:rPr>
              <a:t> </a:t>
            </a:r>
            <a:r>
              <a:rPr lang="en-IN" sz="2000" b="0" strike="noStrike" spc="-49" dirty="0">
                <a:solidFill>
                  <a:srgbClr val="000000"/>
                </a:solidFill>
                <a:latin typeface="Times New Roman" pitchFamily="18" charset="0"/>
                <a:cs typeface="Times New Roman" pitchFamily="18" charset="0"/>
              </a:rPr>
              <a:t>pr</a:t>
            </a:r>
            <a:r>
              <a:rPr lang="en-IN" sz="2000" b="0" strike="noStrike" spc="-43" dirty="0">
                <a:solidFill>
                  <a:srgbClr val="000000"/>
                </a:solidFill>
                <a:latin typeface="Times New Roman" pitchFamily="18" charset="0"/>
                <a:cs typeface="Times New Roman" pitchFamily="18" charset="0"/>
              </a:rPr>
              <a:t>o</a:t>
            </a:r>
            <a:r>
              <a:rPr lang="en-IN" sz="2000" b="0" strike="noStrike" spc="-49" dirty="0">
                <a:solidFill>
                  <a:srgbClr val="000000"/>
                </a:solidFill>
                <a:latin typeface="Times New Roman" pitchFamily="18" charset="0"/>
                <a:cs typeface="Times New Roman" pitchFamily="18" charset="0"/>
              </a:rPr>
              <a:t>gra</a:t>
            </a:r>
            <a:r>
              <a:rPr lang="en-IN" sz="2000" b="0" strike="noStrike" spc="-38" dirty="0">
                <a:solidFill>
                  <a:srgbClr val="000000"/>
                </a:solidFill>
                <a:latin typeface="Times New Roman" pitchFamily="18" charset="0"/>
                <a:cs typeface="Times New Roman" pitchFamily="18" charset="0"/>
              </a:rPr>
              <a:t>m</a:t>
            </a:r>
            <a:r>
              <a:rPr lang="en-IN" sz="2000" b="0" strike="noStrike" spc="-174" dirty="0">
                <a:solidFill>
                  <a:srgbClr val="000000"/>
                </a:solidFill>
                <a:latin typeface="Times New Roman" pitchFamily="18" charset="0"/>
                <a:cs typeface="Times New Roman" pitchFamily="18" charset="0"/>
              </a:rPr>
              <a:t> </a:t>
            </a:r>
            <a:r>
              <a:rPr lang="en-IN" sz="2000" b="0" strike="noStrike" spc="-24" dirty="0" smtClean="0">
                <a:solidFill>
                  <a:srgbClr val="000000"/>
                </a:solidFill>
                <a:latin typeface="Times New Roman" pitchFamily="18" charset="0"/>
                <a:cs typeface="Times New Roman" pitchFamily="18" charset="0"/>
              </a:rPr>
              <a:t>i</a:t>
            </a:r>
            <a:r>
              <a:rPr lang="en-IN" sz="2000" b="0" strike="noStrike" spc="-49" dirty="0" smtClean="0">
                <a:solidFill>
                  <a:srgbClr val="000000"/>
                </a:solidFill>
                <a:latin typeface="Times New Roman" pitchFamily="18" charset="0"/>
                <a:cs typeface="Times New Roman" pitchFamily="18" charset="0"/>
              </a:rPr>
              <a:t>nt</a:t>
            </a:r>
            <a:r>
              <a:rPr lang="en-IN" sz="2000" b="0" strike="noStrike" spc="-24" dirty="0" smtClean="0">
                <a:solidFill>
                  <a:srgbClr val="000000"/>
                </a:solidFill>
                <a:latin typeface="Times New Roman" pitchFamily="18" charset="0"/>
                <a:cs typeface="Times New Roman" pitchFamily="18" charset="0"/>
              </a:rPr>
              <a:t>o</a:t>
            </a:r>
            <a:r>
              <a:rPr lang="en-IN" sz="2000" spc="-1" dirty="0">
                <a:solidFill>
                  <a:srgbClr val="000000"/>
                </a:solidFill>
                <a:latin typeface="Times New Roman" pitchFamily="18" charset="0"/>
                <a:cs typeface="Times New Roman" pitchFamily="18" charset="0"/>
              </a:rPr>
              <a:t> </a:t>
            </a:r>
            <a:r>
              <a:rPr lang="en-IN" sz="2000" b="0" strike="noStrike" spc="-32" dirty="0" smtClean="0">
                <a:solidFill>
                  <a:srgbClr val="000000"/>
                </a:solidFill>
                <a:latin typeface="Times New Roman" pitchFamily="18" charset="0"/>
                <a:cs typeface="Times New Roman" pitchFamily="18" charset="0"/>
              </a:rPr>
              <a:t>c</a:t>
            </a:r>
            <a:r>
              <a:rPr lang="en-IN" sz="2000" b="0" strike="noStrike" spc="-29" dirty="0" smtClean="0">
                <a:solidFill>
                  <a:srgbClr val="000000"/>
                </a:solidFill>
                <a:latin typeface="Times New Roman" pitchFamily="18" charset="0"/>
                <a:cs typeface="Times New Roman" pitchFamily="18" charset="0"/>
              </a:rPr>
              <a:t>o</a:t>
            </a:r>
            <a:r>
              <a:rPr lang="en-IN" sz="2000" b="0" strike="noStrike" spc="-58" dirty="0" smtClean="0">
                <a:solidFill>
                  <a:srgbClr val="000000"/>
                </a:solidFill>
                <a:latin typeface="Times New Roman" pitchFamily="18" charset="0"/>
                <a:cs typeface="Times New Roman" pitchFamily="18" charset="0"/>
              </a:rPr>
              <a:t>m</a:t>
            </a:r>
            <a:r>
              <a:rPr lang="en-IN" sz="2000" b="0" strike="noStrike" spc="-29" dirty="0" smtClean="0">
                <a:solidFill>
                  <a:srgbClr val="000000"/>
                </a:solidFill>
                <a:latin typeface="Times New Roman" pitchFamily="18" charset="0"/>
                <a:cs typeface="Times New Roman" pitchFamily="18" charset="0"/>
              </a:rPr>
              <a:t>p</a:t>
            </a:r>
            <a:r>
              <a:rPr lang="en-IN" sz="2000" b="0" strike="noStrike" spc="-49" dirty="0" smtClean="0">
                <a:solidFill>
                  <a:srgbClr val="000000"/>
                </a:solidFill>
                <a:latin typeface="Times New Roman" pitchFamily="18" charset="0"/>
                <a:cs typeface="Times New Roman" pitchFamily="18" charset="0"/>
              </a:rPr>
              <a:t>u</a:t>
            </a:r>
            <a:r>
              <a:rPr lang="en-IN" sz="2000" b="0" strike="noStrike" spc="-32" dirty="0" smtClean="0">
                <a:solidFill>
                  <a:srgbClr val="000000"/>
                </a:solidFill>
                <a:latin typeface="Times New Roman" pitchFamily="18" charset="0"/>
                <a:cs typeface="Times New Roman" pitchFamily="18" charset="0"/>
              </a:rPr>
              <a:t>t</a:t>
            </a:r>
            <a:r>
              <a:rPr lang="en-IN" sz="2000" b="0" strike="noStrike" spc="-18" dirty="0" smtClean="0">
                <a:solidFill>
                  <a:srgbClr val="000000"/>
                </a:solidFill>
                <a:latin typeface="Times New Roman" pitchFamily="18" charset="0"/>
                <a:cs typeface="Times New Roman" pitchFamily="18" charset="0"/>
              </a:rPr>
              <a:t>er</a:t>
            </a:r>
            <a:r>
              <a:rPr lang="en-IN" sz="2000" b="0" strike="noStrike" spc="-12" dirty="0" smtClean="0">
                <a:solidFill>
                  <a:srgbClr val="000000"/>
                </a:solidFill>
                <a:latin typeface="Times New Roman" pitchFamily="18" charset="0"/>
                <a:cs typeface="Times New Roman" pitchFamily="18" charset="0"/>
              </a:rPr>
              <a:t> </a:t>
            </a:r>
            <a:r>
              <a:rPr lang="en-IN" sz="2000" b="0" strike="noStrike" spc="-49" dirty="0">
                <a:solidFill>
                  <a:srgbClr val="000000"/>
                </a:solidFill>
                <a:latin typeface="Times New Roman" pitchFamily="18" charset="0"/>
                <a:cs typeface="Times New Roman" pitchFamily="18" charset="0"/>
              </a:rPr>
              <a:t>under</a:t>
            </a:r>
            <a:r>
              <a:rPr lang="en-IN" sz="2000" b="0" strike="noStrike" spc="-43" dirty="0">
                <a:solidFill>
                  <a:srgbClr val="000000"/>
                </a:solidFill>
                <a:latin typeface="Times New Roman" pitchFamily="18" charset="0"/>
                <a:cs typeface="Times New Roman" pitchFamily="18" charset="0"/>
              </a:rPr>
              <a:t>s</a:t>
            </a:r>
            <a:r>
              <a:rPr lang="en-IN" sz="2000" b="0" strike="noStrike" spc="-49" dirty="0">
                <a:solidFill>
                  <a:srgbClr val="000000"/>
                </a:solidFill>
                <a:latin typeface="Times New Roman" pitchFamily="18" charset="0"/>
                <a:cs typeface="Times New Roman" pitchFamily="18" charset="0"/>
              </a:rPr>
              <a:t>tandab</a:t>
            </a:r>
            <a:r>
              <a:rPr lang="en-IN" sz="2000" b="0" strike="noStrike" spc="-24" dirty="0">
                <a:solidFill>
                  <a:srgbClr val="000000"/>
                </a:solidFill>
                <a:latin typeface="Times New Roman" pitchFamily="18" charset="0"/>
                <a:cs typeface="Times New Roman" pitchFamily="18" charset="0"/>
              </a:rPr>
              <a:t>le</a:t>
            </a:r>
            <a:r>
              <a:rPr lang="en-IN" sz="2000" b="0" strike="noStrike" spc="-89" dirty="0">
                <a:solidFill>
                  <a:srgbClr val="000000"/>
                </a:solidFill>
                <a:latin typeface="Times New Roman" pitchFamily="18" charset="0"/>
                <a:cs typeface="Times New Roman" pitchFamily="18" charset="0"/>
              </a:rPr>
              <a:t> </a:t>
            </a:r>
            <a:r>
              <a:rPr lang="en-IN" sz="2000" b="0" strike="noStrike" spc="-38" dirty="0">
                <a:solidFill>
                  <a:srgbClr val="000000"/>
                </a:solidFill>
                <a:latin typeface="Times New Roman" pitchFamily="18" charset="0"/>
                <a:cs typeface="Times New Roman" pitchFamily="18" charset="0"/>
              </a:rPr>
              <a:t>f</a:t>
            </a:r>
            <a:r>
              <a:rPr lang="en-IN" sz="2000" b="0" strike="noStrike" spc="-49" dirty="0">
                <a:solidFill>
                  <a:srgbClr val="000000"/>
                </a:solidFill>
                <a:latin typeface="Times New Roman" pitchFamily="18" charset="0"/>
                <a:cs typeface="Times New Roman" pitchFamily="18" charset="0"/>
              </a:rPr>
              <a:t>a</a:t>
            </a:r>
            <a:r>
              <a:rPr lang="en-IN" sz="2000" b="0" strike="noStrike" spc="-43" dirty="0">
                <a:solidFill>
                  <a:srgbClr val="000000"/>
                </a:solidFill>
                <a:latin typeface="Times New Roman" pitchFamily="18" charset="0"/>
                <a:cs typeface="Times New Roman" pitchFamily="18" charset="0"/>
              </a:rPr>
              <a:t>s</a:t>
            </a:r>
            <a:r>
              <a:rPr lang="en-IN" sz="2000" b="0" strike="noStrike" spc="-49" dirty="0">
                <a:solidFill>
                  <a:srgbClr val="000000"/>
                </a:solidFill>
                <a:latin typeface="Times New Roman" pitchFamily="18" charset="0"/>
                <a:cs typeface="Times New Roman" pitchFamily="18" charset="0"/>
              </a:rPr>
              <a:t>h</a:t>
            </a:r>
            <a:r>
              <a:rPr lang="en-IN" sz="2000" b="0" strike="noStrike" spc="-24" dirty="0">
                <a:solidFill>
                  <a:srgbClr val="000000"/>
                </a:solidFill>
                <a:latin typeface="Times New Roman" pitchFamily="18" charset="0"/>
                <a:cs typeface="Times New Roman" pitchFamily="18" charset="0"/>
              </a:rPr>
              <a:t>i</a:t>
            </a:r>
            <a:r>
              <a:rPr lang="en-IN" sz="2000" b="0" strike="noStrike" spc="-43" dirty="0">
                <a:solidFill>
                  <a:srgbClr val="000000"/>
                </a:solidFill>
                <a:latin typeface="Times New Roman" pitchFamily="18" charset="0"/>
                <a:cs typeface="Times New Roman" pitchFamily="18" charset="0"/>
              </a:rPr>
              <a:t>o</a:t>
            </a:r>
            <a:r>
              <a:rPr lang="en-IN" sz="2000" b="0" strike="noStrike" spc="-24" dirty="0">
                <a:solidFill>
                  <a:srgbClr val="000000"/>
                </a:solidFill>
                <a:latin typeface="Times New Roman" pitchFamily="18" charset="0"/>
                <a:cs typeface="Times New Roman" pitchFamily="18" charset="0"/>
              </a:rPr>
              <a:t>n</a:t>
            </a:r>
            <a:endParaRPr lang="en-IN" sz="2000" b="0" strike="noStrike" spc="-1" dirty="0">
              <a:latin typeface="Times New Roman" pitchFamily="18" charset="0"/>
              <a:cs typeface="Times New Roman" pitchFamily="18" charset="0"/>
            </a:endParaRPr>
          </a:p>
          <a:p>
            <a:pPr marL="500400" indent="-487440">
              <a:lnSpc>
                <a:spcPct val="100000"/>
              </a:lnSpc>
              <a:spcBef>
                <a:spcPts val="1094"/>
              </a:spcBef>
              <a:buClr>
                <a:srgbClr val="000000"/>
              </a:buClr>
              <a:buFont typeface="Arial"/>
              <a:buChar char="•"/>
            </a:pPr>
            <a:r>
              <a:rPr lang="en-IN" sz="2000" b="0" strike="noStrike" spc="-69" dirty="0">
                <a:solidFill>
                  <a:srgbClr val="000000"/>
                </a:solidFill>
                <a:latin typeface="Times New Roman" pitchFamily="18" charset="0"/>
                <a:cs typeface="Times New Roman" pitchFamily="18" charset="0"/>
              </a:rPr>
              <a:t>T</a:t>
            </a:r>
            <a:r>
              <a:rPr lang="en-IN" sz="2000" b="0" strike="noStrike" spc="-77" dirty="0">
                <a:solidFill>
                  <a:srgbClr val="000000"/>
                </a:solidFill>
                <a:latin typeface="Times New Roman" pitchFamily="18" charset="0"/>
                <a:cs typeface="Times New Roman" pitchFamily="18" charset="0"/>
              </a:rPr>
              <a:t>y</a:t>
            </a:r>
            <a:r>
              <a:rPr lang="en-IN" sz="2000" b="0" strike="noStrike" spc="-72" dirty="0">
                <a:solidFill>
                  <a:srgbClr val="000000"/>
                </a:solidFill>
                <a:latin typeface="Times New Roman" pitchFamily="18" charset="0"/>
                <a:cs typeface="Times New Roman" pitchFamily="18" charset="0"/>
              </a:rPr>
              <a:t>pe</a:t>
            </a:r>
            <a:r>
              <a:rPr lang="en-IN" sz="2000" b="0" strike="noStrike" spc="-18" dirty="0">
                <a:solidFill>
                  <a:srgbClr val="000000"/>
                </a:solidFill>
                <a:latin typeface="Times New Roman" pitchFamily="18" charset="0"/>
                <a:cs typeface="Times New Roman" pitchFamily="18" charset="0"/>
              </a:rPr>
              <a:t>s</a:t>
            </a:r>
            <a:r>
              <a:rPr lang="en-IN" sz="2000" b="0" strike="noStrike" spc="-180" dirty="0">
                <a:solidFill>
                  <a:srgbClr val="000000"/>
                </a:solidFill>
                <a:latin typeface="Times New Roman" pitchFamily="18" charset="0"/>
                <a:cs typeface="Times New Roman" pitchFamily="18" charset="0"/>
              </a:rPr>
              <a:t> </a:t>
            </a:r>
            <a:r>
              <a:rPr lang="en-IN" sz="2000" b="0" strike="noStrike" spc="-32" dirty="0">
                <a:solidFill>
                  <a:srgbClr val="000000"/>
                </a:solidFill>
                <a:latin typeface="Times New Roman" pitchFamily="18" charset="0"/>
                <a:cs typeface="Times New Roman" pitchFamily="18" charset="0"/>
              </a:rPr>
              <a:t>o</a:t>
            </a:r>
            <a:r>
              <a:rPr lang="en-IN" sz="2000" b="0" strike="noStrike" spc="-12" dirty="0">
                <a:solidFill>
                  <a:srgbClr val="000000"/>
                </a:solidFill>
                <a:latin typeface="Times New Roman" pitchFamily="18" charset="0"/>
                <a:cs typeface="Times New Roman" pitchFamily="18" charset="0"/>
              </a:rPr>
              <a:t>f</a:t>
            </a:r>
            <a:r>
              <a:rPr lang="en-IN" sz="2000" b="0" strike="noStrike" spc="-83" dirty="0">
                <a:solidFill>
                  <a:srgbClr val="000000"/>
                </a:solidFill>
                <a:latin typeface="Times New Roman" pitchFamily="18" charset="0"/>
                <a:cs typeface="Times New Roman" pitchFamily="18" charset="0"/>
              </a:rPr>
              <a:t> </a:t>
            </a:r>
            <a:r>
              <a:rPr lang="en-IN" sz="2000" b="0" strike="noStrike" spc="-49" dirty="0">
                <a:solidFill>
                  <a:srgbClr val="000000"/>
                </a:solidFill>
                <a:latin typeface="Times New Roman" pitchFamily="18" charset="0"/>
                <a:cs typeface="Times New Roman" pitchFamily="18" charset="0"/>
              </a:rPr>
              <a:t>tran</a:t>
            </a:r>
            <a:r>
              <a:rPr lang="en-IN" sz="2000" b="0" strike="noStrike" spc="-43" dirty="0">
                <a:solidFill>
                  <a:srgbClr val="000000"/>
                </a:solidFill>
                <a:latin typeface="Times New Roman" pitchFamily="18" charset="0"/>
                <a:cs typeface="Times New Roman" pitchFamily="18" charset="0"/>
              </a:rPr>
              <a:t>s</a:t>
            </a:r>
            <a:r>
              <a:rPr lang="en-IN" sz="2000" b="0" strike="noStrike" spc="-24" dirty="0">
                <a:solidFill>
                  <a:srgbClr val="000000"/>
                </a:solidFill>
                <a:latin typeface="Times New Roman" pitchFamily="18" charset="0"/>
                <a:cs typeface="Times New Roman" pitchFamily="18" charset="0"/>
              </a:rPr>
              <a:t>l</a:t>
            </a:r>
            <a:r>
              <a:rPr lang="en-IN" sz="2000" b="0" strike="noStrike" spc="-49" dirty="0">
                <a:solidFill>
                  <a:srgbClr val="000000"/>
                </a:solidFill>
                <a:latin typeface="Times New Roman" pitchFamily="18" charset="0"/>
                <a:cs typeface="Times New Roman" pitchFamily="18" charset="0"/>
              </a:rPr>
              <a:t>at</a:t>
            </a:r>
            <a:r>
              <a:rPr lang="en-IN" sz="2000" b="0" strike="noStrike" spc="-52" dirty="0">
                <a:solidFill>
                  <a:srgbClr val="000000"/>
                </a:solidFill>
                <a:latin typeface="Times New Roman" pitchFamily="18" charset="0"/>
                <a:cs typeface="Times New Roman" pitchFamily="18" charset="0"/>
              </a:rPr>
              <a:t>o</a:t>
            </a:r>
            <a:r>
              <a:rPr lang="en-IN" sz="2000" b="0" strike="noStrike" spc="-49" dirty="0">
                <a:solidFill>
                  <a:srgbClr val="000000"/>
                </a:solidFill>
                <a:latin typeface="Times New Roman" pitchFamily="18" charset="0"/>
                <a:cs typeface="Times New Roman" pitchFamily="18" charset="0"/>
              </a:rPr>
              <a:t>r</a:t>
            </a:r>
            <a:r>
              <a:rPr lang="en-IN" sz="2000" b="0" strike="noStrike" spc="-18" dirty="0">
                <a:solidFill>
                  <a:srgbClr val="000000"/>
                </a:solidFill>
                <a:latin typeface="Times New Roman" pitchFamily="18" charset="0"/>
                <a:cs typeface="Times New Roman" pitchFamily="18" charset="0"/>
              </a:rPr>
              <a:t>s</a:t>
            </a:r>
            <a:endParaRPr lang="en-IN" sz="2000" b="0" strike="noStrike" spc="-1" dirty="0">
              <a:latin typeface="Times New Roman" pitchFamily="18" charset="0"/>
              <a:cs typeface="Times New Roman" pitchFamily="18" charset="0"/>
            </a:endParaRPr>
          </a:p>
          <a:p>
            <a:pPr marL="1068840" lvl="1" indent="-406800">
              <a:lnSpc>
                <a:spcPct val="100000"/>
              </a:lnSpc>
              <a:spcBef>
                <a:spcPts val="1046"/>
              </a:spcBef>
              <a:buClr>
                <a:srgbClr val="000000"/>
              </a:buClr>
              <a:buFont typeface="Arial"/>
              <a:buChar char="–"/>
            </a:pPr>
            <a:r>
              <a:rPr lang="en-IN" sz="2000" b="0" strike="noStrike" spc="-24" dirty="0">
                <a:solidFill>
                  <a:srgbClr val="000000"/>
                </a:solidFill>
                <a:latin typeface="Times New Roman" pitchFamily="18" charset="0"/>
                <a:cs typeface="Times New Roman" pitchFamily="18" charset="0"/>
              </a:rPr>
              <a:t>S</a:t>
            </a:r>
            <a:r>
              <a:rPr lang="en-IN" sz="2000" b="0" strike="noStrike" spc="-32" dirty="0">
                <a:solidFill>
                  <a:srgbClr val="000000"/>
                </a:solidFill>
                <a:latin typeface="Times New Roman" pitchFamily="18" charset="0"/>
                <a:cs typeface="Times New Roman" pitchFamily="18" charset="0"/>
              </a:rPr>
              <a:t>i</a:t>
            </a:r>
            <a:r>
              <a:rPr lang="en-IN" sz="2000" b="0" strike="noStrike" spc="-38" dirty="0">
                <a:solidFill>
                  <a:srgbClr val="000000"/>
                </a:solidFill>
                <a:latin typeface="Times New Roman" pitchFamily="18" charset="0"/>
                <a:cs typeface="Times New Roman" pitchFamily="18" charset="0"/>
              </a:rPr>
              <a:t>ng</a:t>
            </a:r>
            <a:r>
              <a:rPr lang="en-IN" sz="2000" b="0" strike="noStrike" spc="-18" dirty="0">
                <a:solidFill>
                  <a:srgbClr val="000000"/>
                </a:solidFill>
                <a:latin typeface="Times New Roman" pitchFamily="18" charset="0"/>
                <a:cs typeface="Times New Roman" pitchFamily="18" charset="0"/>
              </a:rPr>
              <a:t>le</a:t>
            </a:r>
            <a:r>
              <a:rPr lang="en-IN" sz="2000" b="0" strike="noStrike" spc="-111" dirty="0">
                <a:solidFill>
                  <a:srgbClr val="000000"/>
                </a:solidFill>
                <a:latin typeface="Times New Roman" pitchFamily="18" charset="0"/>
                <a:cs typeface="Times New Roman" pitchFamily="18" charset="0"/>
              </a:rPr>
              <a:t> </a:t>
            </a:r>
            <a:r>
              <a:rPr lang="en-IN" sz="2000" b="0" strike="noStrike" spc="-58" dirty="0">
                <a:solidFill>
                  <a:srgbClr val="000000"/>
                </a:solidFill>
                <a:latin typeface="Times New Roman" pitchFamily="18" charset="0"/>
                <a:cs typeface="Times New Roman" pitchFamily="18" charset="0"/>
              </a:rPr>
              <a:t>P</a:t>
            </a:r>
            <a:r>
              <a:rPr lang="en-IN" sz="2000" b="0" strike="noStrike" spc="-63" dirty="0">
                <a:solidFill>
                  <a:srgbClr val="000000"/>
                </a:solidFill>
                <a:latin typeface="Times New Roman" pitchFamily="18" charset="0"/>
                <a:cs typeface="Times New Roman" pitchFamily="18" charset="0"/>
              </a:rPr>
              <a:t>a</a:t>
            </a:r>
            <a:r>
              <a:rPr lang="en-IN" sz="2000" b="0" strike="noStrike" spc="-52" dirty="0">
                <a:solidFill>
                  <a:srgbClr val="000000"/>
                </a:solidFill>
                <a:latin typeface="Times New Roman" pitchFamily="18" charset="0"/>
                <a:cs typeface="Times New Roman" pitchFamily="18" charset="0"/>
              </a:rPr>
              <a:t>s</a:t>
            </a:r>
            <a:r>
              <a:rPr lang="en-IN" sz="2000" b="0" strike="noStrike" spc="-18" dirty="0">
                <a:solidFill>
                  <a:srgbClr val="000000"/>
                </a:solidFill>
                <a:latin typeface="Times New Roman" pitchFamily="18" charset="0"/>
                <a:cs typeface="Times New Roman" pitchFamily="18" charset="0"/>
              </a:rPr>
              <a:t>s</a:t>
            </a:r>
            <a:r>
              <a:rPr lang="en-IN" sz="2000" b="0" strike="noStrike" spc="-109" dirty="0">
                <a:solidFill>
                  <a:srgbClr val="000000"/>
                </a:solidFill>
                <a:latin typeface="Times New Roman" pitchFamily="18" charset="0"/>
                <a:cs typeface="Times New Roman" pitchFamily="18" charset="0"/>
              </a:rPr>
              <a:t> </a:t>
            </a:r>
            <a:r>
              <a:rPr lang="en-IN" sz="2000" b="0" strike="noStrike" spc="-32" dirty="0">
                <a:solidFill>
                  <a:srgbClr val="000000"/>
                </a:solidFill>
                <a:latin typeface="Times New Roman" pitchFamily="18" charset="0"/>
                <a:cs typeface="Times New Roman" pitchFamily="18" charset="0"/>
              </a:rPr>
              <a:t>t</a:t>
            </a:r>
            <a:r>
              <a:rPr lang="en-IN" sz="2000" b="0" strike="noStrike" spc="-43" dirty="0">
                <a:solidFill>
                  <a:srgbClr val="000000"/>
                </a:solidFill>
                <a:latin typeface="Times New Roman" pitchFamily="18" charset="0"/>
                <a:cs typeface="Times New Roman" pitchFamily="18" charset="0"/>
              </a:rPr>
              <a:t>r</a:t>
            </a:r>
            <a:r>
              <a:rPr lang="en-IN" sz="2000" b="0" strike="noStrike" spc="-49" dirty="0">
                <a:solidFill>
                  <a:srgbClr val="000000"/>
                </a:solidFill>
                <a:latin typeface="Times New Roman" pitchFamily="18" charset="0"/>
                <a:cs typeface="Times New Roman" pitchFamily="18" charset="0"/>
              </a:rPr>
              <a:t>an</a:t>
            </a:r>
            <a:r>
              <a:rPr lang="en-IN" sz="2000" b="0" strike="noStrike" spc="-43" dirty="0">
                <a:solidFill>
                  <a:srgbClr val="000000"/>
                </a:solidFill>
                <a:latin typeface="Times New Roman" pitchFamily="18" charset="0"/>
                <a:cs typeface="Times New Roman" pitchFamily="18" charset="0"/>
              </a:rPr>
              <a:t>s</a:t>
            </a:r>
            <a:r>
              <a:rPr lang="en-IN" sz="2000" b="0" strike="noStrike" spc="-29" dirty="0">
                <a:solidFill>
                  <a:srgbClr val="000000"/>
                </a:solidFill>
                <a:latin typeface="Times New Roman" pitchFamily="18" charset="0"/>
                <a:cs typeface="Times New Roman" pitchFamily="18" charset="0"/>
              </a:rPr>
              <a:t>l</a:t>
            </a:r>
            <a:r>
              <a:rPr lang="en-IN" sz="2000" b="0" strike="noStrike" spc="-49" dirty="0">
                <a:solidFill>
                  <a:srgbClr val="000000"/>
                </a:solidFill>
                <a:latin typeface="Times New Roman" pitchFamily="18" charset="0"/>
                <a:cs typeface="Times New Roman" pitchFamily="18" charset="0"/>
              </a:rPr>
              <a:t>a</a:t>
            </a:r>
            <a:r>
              <a:rPr lang="en-IN" sz="2000" b="0" strike="noStrike" spc="-32" dirty="0">
                <a:solidFill>
                  <a:srgbClr val="000000"/>
                </a:solidFill>
                <a:latin typeface="Times New Roman" pitchFamily="18" charset="0"/>
                <a:cs typeface="Times New Roman" pitchFamily="18" charset="0"/>
              </a:rPr>
              <a:t>t</a:t>
            </a:r>
            <a:r>
              <a:rPr lang="en-IN" sz="2000" b="0" strike="noStrike" spc="-49" dirty="0">
                <a:solidFill>
                  <a:srgbClr val="000000"/>
                </a:solidFill>
                <a:latin typeface="Times New Roman" pitchFamily="18" charset="0"/>
                <a:cs typeface="Times New Roman" pitchFamily="18" charset="0"/>
              </a:rPr>
              <a:t>o</a:t>
            </a:r>
            <a:r>
              <a:rPr lang="en-IN" sz="2000" b="0" strike="noStrike" spc="-12" dirty="0">
                <a:solidFill>
                  <a:srgbClr val="000000"/>
                </a:solidFill>
                <a:latin typeface="Times New Roman" pitchFamily="18" charset="0"/>
                <a:cs typeface="Times New Roman" pitchFamily="18" charset="0"/>
              </a:rPr>
              <a:t>r</a:t>
            </a:r>
            <a:endParaRPr lang="en-IN" sz="2000" b="0" strike="noStrike" spc="-1" dirty="0">
              <a:latin typeface="Times New Roman" pitchFamily="18" charset="0"/>
              <a:cs typeface="Times New Roman" pitchFamily="18" charset="0"/>
            </a:endParaRPr>
          </a:p>
          <a:p>
            <a:pPr marL="1068840" lvl="1" indent="-406800">
              <a:lnSpc>
                <a:spcPct val="100000"/>
              </a:lnSpc>
              <a:spcBef>
                <a:spcPts val="995"/>
              </a:spcBef>
              <a:buClr>
                <a:srgbClr val="000000"/>
              </a:buClr>
              <a:buFont typeface="Arial"/>
              <a:buChar char="–"/>
            </a:pPr>
            <a:r>
              <a:rPr lang="en-IN" sz="2000" b="0" strike="noStrike" spc="-32" dirty="0">
                <a:solidFill>
                  <a:srgbClr val="000000"/>
                </a:solidFill>
                <a:latin typeface="Times New Roman" pitchFamily="18" charset="0"/>
                <a:cs typeface="Times New Roman" pitchFamily="18" charset="0"/>
              </a:rPr>
              <a:t>M</a:t>
            </a:r>
            <a:r>
              <a:rPr lang="en-IN" sz="2000" b="0" strike="noStrike" spc="-49" dirty="0">
                <a:solidFill>
                  <a:srgbClr val="000000"/>
                </a:solidFill>
                <a:latin typeface="Times New Roman" pitchFamily="18" charset="0"/>
                <a:cs typeface="Times New Roman" pitchFamily="18" charset="0"/>
              </a:rPr>
              <a:t>u</a:t>
            </a:r>
            <a:r>
              <a:rPr lang="en-IN" sz="2000" b="0" strike="noStrike" spc="-18" dirty="0">
                <a:solidFill>
                  <a:srgbClr val="000000"/>
                </a:solidFill>
                <a:latin typeface="Times New Roman" pitchFamily="18" charset="0"/>
                <a:cs typeface="Times New Roman" pitchFamily="18" charset="0"/>
              </a:rPr>
              <a:t>l</a:t>
            </a:r>
            <a:r>
              <a:rPr lang="en-IN" sz="2000" b="0" strike="noStrike" spc="-1" dirty="0">
                <a:solidFill>
                  <a:srgbClr val="000000"/>
                </a:solidFill>
                <a:latin typeface="Times New Roman" pitchFamily="18" charset="0"/>
                <a:cs typeface="Times New Roman" pitchFamily="18" charset="0"/>
              </a:rPr>
              <a:t>ti</a:t>
            </a:r>
            <a:r>
              <a:rPr lang="en-IN" sz="2000" b="0" strike="noStrike" spc="-97" dirty="0">
                <a:solidFill>
                  <a:srgbClr val="000000"/>
                </a:solidFill>
                <a:latin typeface="Times New Roman" pitchFamily="18" charset="0"/>
                <a:cs typeface="Times New Roman" pitchFamily="18" charset="0"/>
              </a:rPr>
              <a:t> </a:t>
            </a:r>
            <a:r>
              <a:rPr lang="en-IN" sz="2000" b="0" strike="noStrike" spc="-52" dirty="0">
                <a:solidFill>
                  <a:srgbClr val="000000"/>
                </a:solidFill>
                <a:latin typeface="Times New Roman" pitchFamily="18" charset="0"/>
                <a:cs typeface="Times New Roman" pitchFamily="18" charset="0"/>
              </a:rPr>
              <a:t>Pa</a:t>
            </a:r>
            <a:r>
              <a:rPr lang="en-IN" sz="2000" b="0" strike="noStrike" spc="-24" dirty="0">
                <a:solidFill>
                  <a:srgbClr val="000000"/>
                </a:solidFill>
                <a:latin typeface="Times New Roman" pitchFamily="18" charset="0"/>
                <a:cs typeface="Times New Roman" pitchFamily="18" charset="0"/>
              </a:rPr>
              <a:t>s</a:t>
            </a:r>
            <a:r>
              <a:rPr lang="en-IN" sz="2000" b="0" strike="noStrike" spc="-1" dirty="0">
                <a:solidFill>
                  <a:srgbClr val="000000"/>
                </a:solidFill>
                <a:latin typeface="Times New Roman" pitchFamily="18" charset="0"/>
                <a:cs typeface="Times New Roman" pitchFamily="18" charset="0"/>
              </a:rPr>
              <a:t>s</a:t>
            </a:r>
            <a:r>
              <a:rPr lang="en-IN" sz="2000" b="0" strike="noStrike" spc="-94" dirty="0">
                <a:solidFill>
                  <a:srgbClr val="000000"/>
                </a:solidFill>
                <a:latin typeface="Times New Roman" pitchFamily="18" charset="0"/>
                <a:cs typeface="Times New Roman" pitchFamily="18" charset="0"/>
              </a:rPr>
              <a:t> </a:t>
            </a:r>
            <a:r>
              <a:rPr lang="en-IN" sz="2000" b="0" strike="noStrike" spc="-32" dirty="0">
                <a:solidFill>
                  <a:srgbClr val="000000"/>
                </a:solidFill>
                <a:latin typeface="Times New Roman" pitchFamily="18" charset="0"/>
                <a:cs typeface="Times New Roman" pitchFamily="18" charset="0"/>
              </a:rPr>
              <a:t>t</a:t>
            </a:r>
            <a:r>
              <a:rPr lang="en-IN" sz="2000" b="0" strike="noStrike" spc="-43" dirty="0">
                <a:solidFill>
                  <a:srgbClr val="000000"/>
                </a:solidFill>
                <a:latin typeface="Times New Roman" pitchFamily="18" charset="0"/>
                <a:cs typeface="Times New Roman" pitchFamily="18" charset="0"/>
              </a:rPr>
              <a:t>r</a:t>
            </a:r>
            <a:r>
              <a:rPr lang="en-IN" sz="2000" b="0" strike="noStrike" spc="-52" dirty="0">
                <a:solidFill>
                  <a:srgbClr val="000000"/>
                </a:solidFill>
                <a:latin typeface="Times New Roman" pitchFamily="18" charset="0"/>
                <a:cs typeface="Times New Roman" pitchFamily="18" charset="0"/>
              </a:rPr>
              <a:t>an</a:t>
            </a:r>
            <a:r>
              <a:rPr lang="en-IN" sz="2000" b="0" strike="noStrike" spc="-24" dirty="0">
                <a:solidFill>
                  <a:srgbClr val="000000"/>
                </a:solidFill>
                <a:latin typeface="Times New Roman" pitchFamily="18" charset="0"/>
                <a:cs typeface="Times New Roman" pitchFamily="18" charset="0"/>
              </a:rPr>
              <a:t>s</a:t>
            </a:r>
            <a:r>
              <a:rPr lang="en-IN" sz="2000" b="0" strike="noStrike" spc="-29" dirty="0">
                <a:solidFill>
                  <a:srgbClr val="000000"/>
                </a:solidFill>
                <a:latin typeface="Times New Roman" pitchFamily="18" charset="0"/>
                <a:cs typeface="Times New Roman" pitchFamily="18" charset="0"/>
              </a:rPr>
              <a:t>l</a:t>
            </a:r>
            <a:r>
              <a:rPr lang="en-IN" sz="2000" b="0" strike="noStrike" spc="-52" dirty="0">
                <a:solidFill>
                  <a:srgbClr val="000000"/>
                </a:solidFill>
                <a:latin typeface="Times New Roman" pitchFamily="18" charset="0"/>
                <a:cs typeface="Times New Roman" pitchFamily="18" charset="0"/>
              </a:rPr>
              <a:t>a</a:t>
            </a:r>
            <a:r>
              <a:rPr lang="en-IN" sz="2000" b="0" strike="noStrike" spc="-32" dirty="0">
                <a:solidFill>
                  <a:srgbClr val="000000"/>
                </a:solidFill>
                <a:latin typeface="Times New Roman" pitchFamily="18" charset="0"/>
                <a:cs typeface="Times New Roman" pitchFamily="18" charset="0"/>
              </a:rPr>
              <a:t>t</a:t>
            </a:r>
            <a:r>
              <a:rPr lang="en-IN" sz="2000" b="0" strike="noStrike" spc="-49" dirty="0">
                <a:solidFill>
                  <a:srgbClr val="000000"/>
                </a:solidFill>
                <a:latin typeface="Times New Roman" pitchFamily="18" charset="0"/>
                <a:cs typeface="Times New Roman" pitchFamily="18" charset="0"/>
              </a:rPr>
              <a:t>o</a:t>
            </a:r>
            <a:r>
              <a:rPr lang="en-IN" sz="2000" b="0" strike="noStrike" spc="-12" dirty="0">
                <a:solidFill>
                  <a:srgbClr val="000000"/>
                </a:solidFill>
                <a:latin typeface="Times New Roman" pitchFamily="18" charset="0"/>
                <a:cs typeface="Times New Roman" pitchFamily="18" charset="0"/>
              </a:rPr>
              <a:t>r</a:t>
            </a:r>
            <a:endParaRPr lang="en-IN" sz="2000" b="0" strike="noStrike" spc="-1" dirty="0">
              <a:latin typeface="Times New Roman" pitchFamily="18" charset="0"/>
              <a:cs typeface="Times New Roman" pitchFamily="18" charset="0"/>
            </a:endParaRPr>
          </a:p>
        </p:txBody>
      </p:sp>
      <p:sp>
        <p:nvSpPr>
          <p:cNvPr id="6" name="Rectangle 5"/>
          <p:cNvSpPr/>
          <p:nvPr/>
        </p:nvSpPr>
        <p:spPr>
          <a:xfrm>
            <a:off x="5054600" y="914400"/>
            <a:ext cx="2293833" cy="646331"/>
          </a:xfrm>
          <a:prstGeom prst="rect">
            <a:avLst/>
          </a:prstGeom>
        </p:spPr>
        <p:txBody>
          <a:bodyPr wrap="none">
            <a:spAutoFit/>
          </a:bodyPr>
          <a:lstStyle/>
          <a:p>
            <a:r>
              <a:rPr lang="de-DE" sz="3600" b="1" spc="-647" dirty="0" smtClean="0">
                <a:solidFill>
                  <a:srgbClr val="FF0000"/>
                </a:solidFill>
                <a:latin typeface="Times New Roman" pitchFamily="18" charset="0"/>
                <a:cs typeface="Times New Roman" pitchFamily="18" charset="0"/>
              </a:rPr>
              <a:t>T</a:t>
            </a:r>
            <a:r>
              <a:rPr lang="de-DE" sz="3600" b="1" spc="-72" dirty="0" smtClean="0">
                <a:solidFill>
                  <a:srgbClr val="FF0000"/>
                </a:solidFill>
                <a:latin typeface="Times New Roman" pitchFamily="18" charset="0"/>
                <a:cs typeface="Times New Roman" pitchFamily="18" charset="0"/>
              </a:rPr>
              <a:t>r</a:t>
            </a:r>
            <a:r>
              <a:rPr lang="de-DE" sz="3600" b="1" spc="-69" dirty="0" smtClean="0">
                <a:solidFill>
                  <a:srgbClr val="FF0000"/>
                </a:solidFill>
                <a:latin typeface="Times New Roman" pitchFamily="18" charset="0"/>
                <a:cs typeface="Times New Roman" pitchFamily="18" charset="0"/>
              </a:rPr>
              <a:t>a</a:t>
            </a:r>
            <a:r>
              <a:rPr lang="de-DE" sz="3600" b="1" spc="-77" dirty="0" smtClean="0">
                <a:solidFill>
                  <a:srgbClr val="FF0000"/>
                </a:solidFill>
                <a:latin typeface="Times New Roman" pitchFamily="18" charset="0"/>
                <a:cs typeface="Times New Roman" pitchFamily="18" charset="0"/>
              </a:rPr>
              <a:t>n</a:t>
            </a:r>
            <a:r>
              <a:rPr lang="de-DE" sz="3600" b="1" spc="-69" dirty="0" smtClean="0">
                <a:solidFill>
                  <a:srgbClr val="FF0000"/>
                </a:solidFill>
                <a:latin typeface="Times New Roman" pitchFamily="18" charset="0"/>
                <a:cs typeface="Times New Roman" pitchFamily="18" charset="0"/>
              </a:rPr>
              <a:t>slat</a:t>
            </a:r>
            <a:r>
              <a:rPr lang="de-DE" sz="3600" b="1" spc="-72" dirty="0" smtClean="0">
                <a:solidFill>
                  <a:srgbClr val="FF0000"/>
                </a:solidFill>
                <a:latin typeface="Times New Roman" pitchFamily="18" charset="0"/>
                <a:cs typeface="Times New Roman" pitchFamily="18" charset="0"/>
              </a:rPr>
              <a:t>or</a:t>
            </a:r>
            <a:r>
              <a:rPr lang="de-DE" sz="3600" b="1" spc="-1" dirty="0" smtClean="0">
                <a:solidFill>
                  <a:srgbClr val="FF0000"/>
                </a:solidFill>
                <a:latin typeface="Times New Roman" pitchFamily="18" charset="0"/>
                <a:cs typeface="Times New Roman" pitchFamily="18" charset="0"/>
              </a:rPr>
              <a:t>s</a:t>
            </a:r>
            <a:endParaRPr lang="en-US" sz="3600" dirty="0">
              <a:solidFill>
                <a:srgbClr val="FF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CustomShape 2"/>
          <p:cNvSpPr/>
          <p:nvPr/>
        </p:nvSpPr>
        <p:spPr>
          <a:xfrm>
            <a:off x="8284320" y="396360"/>
            <a:ext cx="1540440" cy="218340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306" name="CustomShape 4"/>
          <p:cNvSpPr/>
          <p:nvPr/>
        </p:nvSpPr>
        <p:spPr>
          <a:xfrm>
            <a:off x="406400" y="1805760"/>
            <a:ext cx="12268200" cy="3879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500400" indent="-487440">
              <a:lnSpc>
                <a:spcPct val="100000"/>
              </a:lnSpc>
              <a:buClr>
                <a:srgbClr val="000000"/>
              </a:buClr>
              <a:buFont typeface="Arial"/>
              <a:buChar char="•"/>
            </a:pPr>
            <a:r>
              <a:rPr lang="en-IN" sz="3600" b="0" i="1" strike="noStrike" spc="-29" dirty="0">
                <a:solidFill>
                  <a:srgbClr val="000000"/>
                </a:solidFill>
                <a:latin typeface="Times New Roman" pitchFamily="18" charset="0"/>
                <a:cs typeface="Times New Roman" pitchFamily="18" charset="0"/>
              </a:rPr>
              <a:t>A</a:t>
            </a:r>
            <a:r>
              <a:rPr lang="en-IN" sz="3600" b="0" i="1" strike="noStrike" spc="-43" dirty="0">
                <a:solidFill>
                  <a:srgbClr val="000000"/>
                </a:solidFill>
                <a:latin typeface="Times New Roman" pitchFamily="18" charset="0"/>
                <a:cs typeface="Times New Roman" pitchFamily="18" charset="0"/>
              </a:rPr>
              <a:t>s</a:t>
            </a:r>
            <a:r>
              <a:rPr lang="en-IN" sz="3600" b="0" i="1" strike="noStrike" spc="-24" dirty="0">
                <a:solidFill>
                  <a:srgbClr val="000000"/>
                </a:solidFill>
                <a:latin typeface="Times New Roman" pitchFamily="18" charset="0"/>
                <a:cs typeface="Times New Roman" pitchFamily="18" charset="0"/>
              </a:rPr>
              <a:t>s</a:t>
            </a:r>
            <a:r>
              <a:rPr lang="en-IN" sz="3600" b="0" i="1" strike="noStrike" spc="-49" dirty="0">
                <a:solidFill>
                  <a:srgbClr val="000000"/>
                </a:solidFill>
                <a:latin typeface="Times New Roman" pitchFamily="18" charset="0"/>
                <a:cs typeface="Times New Roman" pitchFamily="18" charset="0"/>
              </a:rPr>
              <a:t>e</a:t>
            </a:r>
            <a:r>
              <a:rPr lang="en-IN" sz="3600" b="0" i="1" strike="noStrike" spc="-38" dirty="0">
                <a:solidFill>
                  <a:srgbClr val="000000"/>
                </a:solidFill>
                <a:latin typeface="Times New Roman" pitchFamily="18" charset="0"/>
                <a:cs typeface="Times New Roman" pitchFamily="18" charset="0"/>
              </a:rPr>
              <a:t>m</a:t>
            </a:r>
            <a:r>
              <a:rPr lang="en-IN" sz="3600" b="0" i="1" strike="noStrike" spc="-49" dirty="0">
                <a:solidFill>
                  <a:srgbClr val="000000"/>
                </a:solidFill>
                <a:latin typeface="Times New Roman" pitchFamily="18" charset="0"/>
                <a:cs typeface="Times New Roman" pitchFamily="18" charset="0"/>
              </a:rPr>
              <a:t>b</a:t>
            </a:r>
            <a:r>
              <a:rPr lang="en-IN" sz="3600" b="0" i="1" strike="noStrike" spc="-1" dirty="0">
                <a:solidFill>
                  <a:srgbClr val="000000"/>
                </a:solidFill>
                <a:latin typeface="Times New Roman" pitchFamily="18" charset="0"/>
                <a:cs typeface="Times New Roman" pitchFamily="18" charset="0"/>
              </a:rPr>
              <a:t>l</a:t>
            </a:r>
            <a:r>
              <a:rPr lang="en-IN" sz="3600" b="0" i="1" strike="noStrike" spc="-52" dirty="0">
                <a:solidFill>
                  <a:srgbClr val="000000"/>
                </a:solidFill>
                <a:latin typeface="Times New Roman" pitchFamily="18" charset="0"/>
                <a:cs typeface="Times New Roman" pitchFamily="18" charset="0"/>
              </a:rPr>
              <a:t>e</a:t>
            </a:r>
            <a:r>
              <a:rPr lang="en-IN" sz="3600" b="0" i="1" strike="noStrike" spc="-38" dirty="0">
                <a:solidFill>
                  <a:srgbClr val="000000"/>
                </a:solidFill>
                <a:latin typeface="Times New Roman" pitchFamily="18" charset="0"/>
                <a:cs typeface="Times New Roman" pitchFamily="18" charset="0"/>
              </a:rPr>
              <a:t>r</a:t>
            </a:r>
            <a:r>
              <a:rPr lang="en-IN" sz="3600" b="0" i="1" strike="noStrike" spc="-12" dirty="0">
                <a:solidFill>
                  <a:srgbClr val="000000"/>
                </a:solidFill>
                <a:latin typeface="Times New Roman" pitchFamily="18" charset="0"/>
                <a:cs typeface="Times New Roman" pitchFamily="18" charset="0"/>
              </a:rPr>
              <a:t>:-</a:t>
            </a:r>
            <a:endParaRPr lang="en-IN" sz="3600" b="0" strike="noStrike" spc="-1" dirty="0">
              <a:latin typeface="Times New Roman" pitchFamily="18" charset="0"/>
              <a:cs typeface="Times New Roman" pitchFamily="18" charset="0"/>
            </a:endParaRPr>
          </a:p>
          <a:p>
            <a:pPr marL="500400" indent="-487440">
              <a:lnSpc>
                <a:spcPct val="100000"/>
              </a:lnSpc>
              <a:spcBef>
                <a:spcPts val="1035"/>
              </a:spcBef>
              <a:buClr>
                <a:srgbClr val="000000"/>
              </a:buClr>
              <a:buFont typeface="Arial"/>
              <a:buChar char="•"/>
            </a:pPr>
            <a:r>
              <a:rPr lang="en-IN" sz="3600" b="0" i="1" strike="noStrike" spc="-18" dirty="0">
                <a:solidFill>
                  <a:srgbClr val="000000"/>
                </a:solidFill>
                <a:latin typeface="Times New Roman" pitchFamily="18" charset="0"/>
                <a:cs typeface="Times New Roman" pitchFamily="18" charset="0"/>
              </a:rPr>
              <a:t>T</a:t>
            </a:r>
            <a:r>
              <a:rPr lang="en-IN" sz="3600" b="0" i="1" strike="noStrike" spc="-43" dirty="0">
                <a:solidFill>
                  <a:srgbClr val="000000"/>
                </a:solidFill>
                <a:latin typeface="Times New Roman" pitchFamily="18" charset="0"/>
                <a:cs typeface="Times New Roman" pitchFamily="18" charset="0"/>
              </a:rPr>
              <a:t>h</a:t>
            </a:r>
            <a:r>
              <a:rPr lang="en-IN" sz="3600" b="0" i="1" strike="noStrike" spc="-32" dirty="0">
                <a:solidFill>
                  <a:srgbClr val="000000"/>
                </a:solidFill>
                <a:latin typeface="Times New Roman" pitchFamily="18" charset="0"/>
                <a:cs typeface="Times New Roman" pitchFamily="18" charset="0"/>
              </a:rPr>
              <a:t>e</a:t>
            </a:r>
            <a:r>
              <a:rPr lang="en-IN" sz="3600" b="0" i="1" strike="noStrike" spc="-24" dirty="0">
                <a:solidFill>
                  <a:srgbClr val="000000"/>
                </a:solidFill>
                <a:latin typeface="Times New Roman" pitchFamily="18" charset="0"/>
                <a:cs typeface="Times New Roman" pitchFamily="18" charset="0"/>
              </a:rPr>
              <a:t>s</a:t>
            </a:r>
            <a:r>
              <a:rPr lang="en-IN" sz="3600" b="0" i="1" strike="noStrike" spc="-18" dirty="0">
                <a:solidFill>
                  <a:srgbClr val="000000"/>
                </a:solidFill>
                <a:latin typeface="Times New Roman" pitchFamily="18" charset="0"/>
                <a:cs typeface="Times New Roman" pitchFamily="18" charset="0"/>
              </a:rPr>
              <a:t>e</a:t>
            </a:r>
            <a:r>
              <a:rPr lang="en-IN" sz="3600" b="0" i="1" strike="noStrike" spc="-72" dirty="0">
                <a:solidFill>
                  <a:srgbClr val="000000"/>
                </a:solidFill>
                <a:latin typeface="Times New Roman" pitchFamily="18" charset="0"/>
                <a:cs typeface="Times New Roman" pitchFamily="18" charset="0"/>
              </a:rPr>
              <a:t> </a:t>
            </a:r>
            <a:r>
              <a:rPr lang="en-IN" sz="3600" b="0" i="1" strike="noStrike" spc="-49" dirty="0">
                <a:solidFill>
                  <a:srgbClr val="000000"/>
                </a:solidFill>
                <a:latin typeface="Times New Roman" pitchFamily="18" charset="0"/>
                <a:cs typeface="Times New Roman" pitchFamily="18" charset="0"/>
              </a:rPr>
              <a:t>ar</a:t>
            </a:r>
            <a:r>
              <a:rPr lang="en-IN" sz="3600" b="0" i="1" strike="noStrike" spc="-18" dirty="0">
                <a:solidFill>
                  <a:srgbClr val="000000"/>
                </a:solidFill>
                <a:latin typeface="Times New Roman" pitchFamily="18" charset="0"/>
                <a:cs typeface="Times New Roman" pitchFamily="18" charset="0"/>
              </a:rPr>
              <a:t>e</a:t>
            </a:r>
            <a:r>
              <a:rPr lang="en-IN" sz="3600" b="0" i="1" strike="noStrike" spc="-148" dirty="0">
                <a:solidFill>
                  <a:srgbClr val="000000"/>
                </a:solidFill>
                <a:latin typeface="Times New Roman" pitchFamily="18" charset="0"/>
                <a:cs typeface="Times New Roman" pitchFamily="18" charset="0"/>
              </a:rPr>
              <a:t> </a:t>
            </a:r>
            <a:r>
              <a:rPr lang="en-IN" sz="3600" b="0" i="1" strike="noStrike" spc="-12" dirty="0">
                <a:solidFill>
                  <a:srgbClr val="000000"/>
                </a:solidFill>
                <a:latin typeface="Times New Roman" pitchFamily="18" charset="0"/>
                <a:cs typeface="Times New Roman" pitchFamily="18" charset="0"/>
              </a:rPr>
              <a:t>t</a:t>
            </a:r>
            <a:r>
              <a:rPr lang="en-IN" sz="3600" b="0" i="1" strike="noStrike" spc="-49" dirty="0">
                <a:solidFill>
                  <a:srgbClr val="000000"/>
                </a:solidFill>
                <a:latin typeface="Times New Roman" pitchFamily="18" charset="0"/>
                <a:cs typeface="Times New Roman" pitchFamily="18" charset="0"/>
              </a:rPr>
              <a:t>h</a:t>
            </a:r>
            <a:r>
              <a:rPr lang="en-IN" sz="3600" b="0" i="1" strike="noStrike" spc="-18" dirty="0">
                <a:solidFill>
                  <a:srgbClr val="000000"/>
                </a:solidFill>
                <a:latin typeface="Times New Roman" pitchFamily="18" charset="0"/>
                <a:cs typeface="Times New Roman" pitchFamily="18" charset="0"/>
              </a:rPr>
              <a:t>e</a:t>
            </a:r>
            <a:r>
              <a:rPr lang="en-IN" sz="3600" b="0" i="1" strike="noStrike" spc="-89" dirty="0">
                <a:solidFill>
                  <a:srgbClr val="000000"/>
                </a:solidFill>
                <a:latin typeface="Times New Roman" pitchFamily="18" charset="0"/>
                <a:cs typeface="Times New Roman" pitchFamily="18" charset="0"/>
              </a:rPr>
              <a:t> </a:t>
            </a:r>
            <a:r>
              <a:rPr lang="en-IN" sz="3600" b="0" i="1" strike="noStrike" spc="-43" dirty="0">
                <a:solidFill>
                  <a:srgbClr val="000000"/>
                </a:solidFill>
                <a:latin typeface="Times New Roman" pitchFamily="18" charset="0"/>
                <a:cs typeface="Times New Roman" pitchFamily="18" charset="0"/>
              </a:rPr>
              <a:t>s</a:t>
            </a:r>
            <a:r>
              <a:rPr lang="en-IN" sz="3600" b="0" i="1" strike="noStrike" spc="-49" dirty="0">
                <a:solidFill>
                  <a:srgbClr val="000000"/>
                </a:solidFill>
                <a:latin typeface="Times New Roman" pitchFamily="18" charset="0"/>
                <a:cs typeface="Times New Roman" pitchFamily="18" charset="0"/>
              </a:rPr>
              <a:t>y</a:t>
            </a:r>
            <a:r>
              <a:rPr lang="en-IN" sz="3600" b="0" i="1" strike="noStrike" spc="-43" dirty="0">
                <a:solidFill>
                  <a:srgbClr val="000000"/>
                </a:solidFill>
                <a:latin typeface="Times New Roman" pitchFamily="18" charset="0"/>
                <a:cs typeface="Times New Roman" pitchFamily="18" charset="0"/>
              </a:rPr>
              <a:t>s</a:t>
            </a:r>
            <a:r>
              <a:rPr lang="en-IN" sz="3600" b="0" i="1" strike="noStrike" spc="-58" dirty="0">
                <a:solidFill>
                  <a:srgbClr val="000000"/>
                </a:solidFill>
                <a:latin typeface="Times New Roman" pitchFamily="18" charset="0"/>
                <a:cs typeface="Times New Roman" pitchFamily="18" charset="0"/>
              </a:rPr>
              <a:t>t</a:t>
            </a:r>
            <a:r>
              <a:rPr lang="en-IN" sz="3600" b="0" i="1" strike="noStrike" spc="-72" dirty="0">
                <a:solidFill>
                  <a:srgbClr val="000000"/>
                </a:solidFill>
                <a:latin typeface="Times New Roman" pitchFamily="18" charset="0"/>
                <a:cs typeface="Times New Roman" pitchFamily="18" charset="0"/>
              </a:rPr>
              <a:t>e</a:t>
            </a:r>
            <a:r>
              <a:rPr lang="en-IN" sz="3600" b="0" i="1" strike="noStrike" spc="-32" dirty="0">
                <a:solidFill>
                  <a:srgbClr val="000000"/>
                </a:solidFill>
                <a:latin typeface="Times New Roman" pitchFamily="18" charset="0"/>
                <a:cs typeface="Times New Roman" pitchFamily="18" charset="0"/>
              </a:rPr>
              <a:t>m</a:t>
            </a:r>
            <a:r>
              <a:rPr lang="en-IN" sz="3600" b="0" i="1" strike="noStrike" spc="-162" dirty="0">
                <a:solidFill>
                  <a:srgbClr val="000000"/>
                </a:solidFill>
                <a:latin typeface="Times New Roman" pitchFamily="18" charset="0"/>
                <a:cs typeface="Times New Roman" pitchFamily="18" charset="0"/>
              </a:rPr>
              <a:t> </a:t>
            </a:r>
            <a:r>
              <a:rPr lang="en-IN" sz="3600" b="0" i="1" strike="noStrike" spc="-52" dirty="0">
                <a:solidFill>
                  <a:srgbClr val="000000"/>
                </a:solidFill>
                <a:latin typeface="Times New Roman" pitchFamily="18" charset="0"/>
                <a:cs typeface="Times New Roman" pitchFamily="18" charset="0"/>
              </a:rPr>
              <a:t>p</a:t>
            </a:r>
            <a:r>
              <a:rPr lang="en-IN" sz="3600" b="0" i="1" strike="noStrike" spc="-43" dirty="0">
                <a:solidFill>
                  <a:srgbClr val="000000"/>
                </a:solidFill>
                <a:latin typeface="Times New Roman" pitchFamily="18" charset="0"/>
                <a:cs typeface="Times New Roman" pitchFamily="18" charset="0"/>
              </a:rPr>
              <a:t>r</a:t>
            </a:r>
            <a:r>
              <a:rPr lang="en-IN" sz="3600" b="0" i="1" strike="noStrike" spc="-49" dirty="0">
                <a:solidFill>
                  <a:srgbClr val="000000"/>
                </a:solidFill>
                <a:latin typeface="Times New Roman" pitchFamily="18" charset="0"/>
                <a:cs typeface="Times New Roman" pitchFamily="18" charset="0"/>
              </a:rPr>
              <a:t>o</a:t>
            </a:r>
            <a:r>
              <a:rPr lang="en-IN" sz="3600" b="0" i="1" strike="noStrike" spc="-52" dirty="0">
                <a:solidFill>
                  <a:srgbClr val="000000"/>
                </a:solidFill>
                <a:latin typeface="Times New Roman" pitchFamily="18" charset="0"/>
                <a:cs typeface="Times New Roman" pitchFamily="18" charset="0"/>
              </a:rPr>
              <a:t>g</a:t>
            </a:r>
            <a:r>
              <a:rPr lang="en-IN" sz="3600" b="0" i="1" strike="noStrike" spc="-43" dirty="0">
                <a:solidFill>
                  <a:srgbClr val="000000"/>
                </a:solidFill>
                <a:latin typeface="Times New Roman" pitchFamily="18" charset="0"/>
                <a:cs typeface="Times New Roman" pitchFamily="18" charset="0"/>
              </a:rPr>
              <a:t>r</a:t>
            </a:r>
            <a:r>
              <a:rPr lang="en-IN" sz="3600" b="0" i="1" strike="noStrike" spc="-52" dirty="0">
                <a:solidFill>
                  <a:srgbClr val="000000"/>
                </a:solidFill>
                <a:latin typeface="Times New Roman" pitchFamily="18" charset="0"/>
                <a:cs typeface="Times New Roman" pitchFamily="18" charset="0"/>
              </a:rPr>
              <a:t>a</a:t>
            </a:r>
            <a:r>
              <a:rPr lang="en-IN" sz="3600" b="0" i="1" strike="noStrike" spc="-69" dirty="0">
                <a:solidFill>
                  <a:srgbClr val="000000"/>
                </a:solidFill>
                <a:latin typeface="Times New Roman" pitchFamily="18" charset="0"/>
                <a:cs typeface="Times New Roman" pitchFamily="18" charset="0"/>
              </a:rPr>
              <a:t>m</a:t>
            </a:r>
            <a:r>
              <a:rPr lang="en-IN" sz="3600" b="0" i="1" strike="noStrike" spc="-1" dirty="0">
                <a:solidFill>
                  <a:srgbClr val="000000"/>
                </a:solidFill>
                <a:latin typeface="Times New Roman" pitchFamily="18" charset="0"/>
                <a:cs typeface="Times New Roman" pitchFamily="18" charset="0"/>
              </a:rPr>
              <a:t>s</a:t>
            </a:r>
            <a:r>
              <a:rPr lang="en-IN" sz="3600" b="0" i="1" strike="noStrike" spc="-111" dirty="0">
                <a:solidFill>
                  <a:srgbClr val="000000"/>
                </a:solidFill>
                <a:latin typeface="Times New Roman" pitchFamily="18" charset="0"/>
                <a:cs typeface="Times New Roman" pitchFamily="18" charset="0"/>
              </a:rPr>
              <a:t> </a:t>
            </a:r>
            <a:r>
              <a:rPr lang="en-IN" sz="3600" b="0" i="1" strike="noStrike" spc="-49" dirty="0">
                <a:solidFill>
                  <a:srgbClr val="000000"/>
                </a:solidFill>
                <a:latin typeface="Times New Roman" pitchFamily="18" charset="0"/>
                <a:cs typeface="Times New Roman" pitchFamily="18" charset="0"/>
              </a:rPr>
              <a:t>w</a:t>
            </a:r>
            <a:r>
              <a:rPr lang="en-IN" sz="3600" b="0" i="1" strike="noStrike" spc="-43" dirty="0">
                <a:solidFill>
                  <a:srgbClr val="000000"/>
                </a:solidFill>
                <a:latin typeface="Times New Roman" pitchFamily="18" charset="0"/>
                <a:cs typeface="Times New Roman" pitchFamily="18" charset="0"/>
              </a:rPr>
              <a:t>h</a:t>
            </a:r>
            <a:r>
              <a:rPr lang="en-IN" sz="3600" b="0" i="1" strike="noStrike" spc="-18" dirty="0">
                <a:solidFill>
                  <a:srgbClr val="000000"/>
                </a:solidFill>
                <a:latin typeface="Times New Roman" pitchFamily="18" charset="0"/>
                <a:cs typeface="Times New Roman" pitchFamily="18" charset="0"/>
              </a:rPr>
              <a:t>ich</a:t>
            </a:r>
            <a:r>
              <a:rPr lang="en-IN" sz="3600" b="0" i="1" strike="noStrike" spc="-94" dirty="0">
                <a:solidFill>
                  <a:srgbClr val="000000"/>
                </a:solidFill>
                <a:latin typeface="Times New Roman" pitchFamily="18" charset="0"/>
                <a:cs typeface="Times New Roman" pitchFamily="18" charset="0"/>
              </a:rPr>
              <a:t> </a:t>
            </a:r>
            <a:r>
              <a:rPr lang="en-IN" sz="3600" b="0" i="1" strike="noStrike" spc="-49" dirty="0">
                <a:solidFill>
                  <a:srgbClr val="000000"/>
                </a:solidFill>
                <a:latin typeface="Times New Roman" pitchFamily="18" charset="0"/>
                <a:cs typeface="Times New Roman" pitchFamily="18" charset="0"/>
              </a:rPr>
              <a:t>w</a:t>
            </a:r>
            <a:r>
              <a:rPr lang="en-IN" sz="3600" b="0" i="1" strike="noStrike" spc="-18" dirty="0">
                <a:solidFill>
                  <a:srgbClr val="000000"/>
                </a:solidFill>
                <a:latin typeface="Times New Roman" pitchFamily="18" charset="0"/>
                <a:cs typeface="Times New Roman" pitchFamily="18" charset="0"/>
              </a:rPr>
              <a:t>il</a:t>
            </a:r>
            <a:r>
              <a:rPr lang="en-IN" sz="3600" b="0" i="1" strike="noStrike" spc="-1" dirty="0">
                <a:solidFill>
                  <a:srgbClr val="000000"/>
                </a:solidFill>
                <a:latin typeface="Times New Roman" pitchFamily="18" charset="0"/>
                <a:cs typeface="Times New Roman" pitchFamily="18" charset="0"/>
              </a:rPr>
              <a:t>l </a:t>
            </a:r>
            <a:r>
              <a:rPr lang="en-IN" sz="3600" b="0" i="1" strike="noStrike" spc="-49" dirty="0">
                <a:solidFill>
                  <a:srgbClr val="000000"/>
                </a:solidFill>
                <a:latin typeface="Times New Roman" pitchFamily="18" charset="0"/>
                <a:cs typeface="Times New Roman" pitchFamily="18" charset="0"/>
              </a:rPr>
              <a:t>au</a:t>
            </a:r>
            <a:r>
              <a:rPr lang="en-IN" sz="3600" b="0" i="1" strike="noStrike" spc="-32" dirty="0">
                <a:solidFill>
                  <a:srgbClr val="000000"/>
                </a:solidFill>
                <a:latin typeface="Times New Roman" pitchFamily="18" charset="0"/>
                <a:cs typeface="Times New Roman" pitchFamily="18" charset="0"/>
              </a:rPr>
              <a:t>t</a:t>
            </a:r>
            <a:r>
              <a:rPr lang="en-IN" sz="3600" b="0" i="1" strike="noStrike" spc="-49" dirty="0">
                <a:solidFill>
                  <a:srgbClr val="000000"/>
                </a:solidFill>
                <a:latin typeface="Times New Roman" pitchFamily="18" charset="0"/>
                <a:cs typeface="Times New Roman" pitchFamily="18" charset="0"/>
              </a:rPr>
              <a:t>o</a:t>
            </a:r>
            <a:r>
              <a:rPr lang="en-IN" sz="3600" b="0" i="1" strike="noStrike" spc="-63" dirty="0">
                <a:solidFill>
                  <a:srgbClr val="000000"/>
                </a:solidFill>
                <a:latin typeface="Times New Roman" pitchFamily="18" charset="0"/>
                <a:cs typeface="Times New Roman" pitchFamily="18" charset="0"/>
              </a:rPr>
              <a:t>m</a:t>
            </a:r>
            <a:r>
              <a:rPr lang="en-IN" sz="3600" b="0" i="1" strike="noStrike" spc="-49" dirty="0">
                <a:solidFill>
                  <a:srgbClr val="000000"/>
                </a:solidFill>
                <a:latin typeface="Times New Roman" pitchFamily="18" charset="0"/>
                <a:cs typeface="Times New Roman" pitchFamily="18" charset="0"/>
              </a:rPr>
              <a:t>a</a:t>
            </a:r>
            <a:r>
              <a:rPr lang="en-IN" sz="3600" b="0" i="1" strike="noStrike" spc="-32" dirty="0">
                <a:solidFill>
                  <a:srgbClr val="000000"/>
                </a:solidFill>
                <a:latin typeface="Times New Roman" pitchFamily="18" charset="0"/>
                <a:cs typeface="Times New Roman" pitchFamily="18" charset="0"/>
              </a:rPr>
              <a:t>t</a:t>
            </a:r>
            <a:r>
              <a:rPr lang="en-IN" sz="3600" b="0" i="1" strike="noStrike" spc="-29" dirty="0">
                <a:solidFill>
                  <a:srgbClr val="000000"/>
                </a:solidFill>
                <a:latin typeface="Times New Roman" pitchFamily="18" charset="0"/>
                <a:cs typeface="Times New Roman" pitchFamily="18" charset="0"/>
              </a:rPr>
              <a:t>i</a:t>
            </a:r>
            <a:r>
              <a:rPr lang="en-IN" sz="3600" b="0" i="1" strike="noStrike" spc="-38" dirty="0">
                <a:solidFill>
                  <a:srgbClr val="000000"/>
                </a:solidFill>
                <a:latin typeface="Times New Roman" pitchFamily="18" charset="0"/>
                <a:cs typeface="Times New Roman" pitchFamily="18" charset="0"/>
              </a:rPr>
              <a:t>c</a:t>
            </a:r>
            <a:r>
              <a:rPr lang="en-IN" sz="3600" b="0" i="1" strike="noStrike" spc="-49" dirty="0">
                <a:solidFill>
                  <a:srgbClr val="000000"/>
                </a:solidFill>
                <a:latin typeface="Times New Roman" pitchFamily="18" charset="0"/>
                <a:cs typeface="Times New Roman" pitchFamily="18" charset="0"/>
              </a:rPr>
              <a:t>a</a:t>
            </a:r>
            <a:r>
              <a:rPr lang="en-IN" sz="3600" b="0" i="1" strike="noStrike" spc="-29" dirty="0">
                <a:solidFill>
                  <a:srgbClr val="000000"/>
                </a:solidFill>
                <a:latin typeface="Times New Roman" pitchFamily="18" charset="0"/>
                <a:cs typeface="Times New Roman" pitchFamily="18" charset="0"/>
              </a:rPr>
              <a:t>l</a:t>
            </a:r>
            <a:r>
              <a:rPr lang="en-IN" sz="3600" b="0" i="1" strike="noStrike" spc="-18" dirty="0">
                <a:solidFill>
                  <a:srgbClr val="000000"/>
                </a:solidFill>
                <a:latin typeface="Times New Roman" pitchFamily="18" charset="0"/>
                <a:cs typeface="Times New Roman" pitchFamily="18" charset="0"/>
              </a:rPr>
              <a:t>ly</a:t>
            </a:r>
            <a:r>
              <a:rPr lang="en-IN" sz="3600" b="0" i="1" strike="noStrike" spc="-89" dirty="0">
                <a:solidFill>
                  <a:srgbClr val="000000"/>
                </a:solidFill>
                <a:latin typeface="Times New Roman" pitchFamily="18" charset="0"/>
                <a:cs typeface="Times New Roman" pitchFamily="18" charset="0"/>
              </a:rPr>
              <a:t> </a:t>
            </a:r>
            <a:r>
              <a:rPr lang="en-IN" sz="3600" b="0" i="1" strike="noStrike" spc="-32" dirty="0">
                <a:solidFill>
                  <a:srgbClr val="000000"/>
                </a:solidFill>
                <a:latin typeface="Times New Roman" pitchFamily="18" charset="0"/>
                <a:cs typeface="Times New Roman" pitchFamily="18" charset="0"/>
              </a:rPr>
              <a:t>t</a:t>
            </a:r>
            <a:r>
              <a:rPr lang="en-IN" sz="3600" b="0" i="1" strike="noStrike" spc="-43" dirty="0">
                <a:solidFill>
                  <a:srgbClr val="000000"/>
                </a:solidFill>
                <a:latin typeface="Times New Roman" pitchFamily="18" charset="0"/>
                <a:cs typeface="Times New Roman" pitchFamily="18" charset="0"/>
              </a:rPr>
              <a:t>r</a:t>
            </a:r>
            <a:r>
              <a:rPr lang="en-IN" sz="3600" b="0" i="1" strike="noStrike" spc="-49" dirty="0">
                <a:solidFill>
                  <a:srgbClr val="000000"/>
                </a:solidFill>
                <a:latin typeface="Times New Roman" pitchFamily="18" charset="0"/>
                <a:cs typeface="Times New Roman" pitchFamily="18" charset="0"/>
              </a:rPr>
              <a:t>an</a:t>
            </a:r>
            <a:r>
              <a:rPr lang="en-IN" sz="3600" b="0" i="1" strike="noStrike" spc="-43" dirty="0">
                <a:solidFill>
                  <a:srgbClr val="000000"/>
                </a:solidFill>
                <a:latin typeface="Times New Roman" pitchFamily="18" charset="0"/>
                <a:cs typeface="Times New Roman" pitchFamily="18" charset="0"/>
              </a:rPr>
              <a:t>s</a:t>
            </a:r>
            <a:r>
              <a:rPr lang="en-IN" sz="3600" b="0" i="1" strike="noStrike" spc="-29" dirty="0">
                <a:solidFill>
                  <a:srgbClr val="000000"/>
                </a:solidFill>
                <a:latin typeface="Times New Roman" pitchFamily="18" charset="0"/>
                <a:cs typeface="Times New Roman" pitchFamily="18" charset="0"/>
              </a:rPr>
              <a:t>l</a:t>
            </a:r>
            <a:r>
              <a:rPr lang="en-IN" sz="3600" b="0" i="1" strike="noStrike" spc="-49" dirty="0">
                <a:solidFill>
                  <a:srgbClr val="000000"/>
                </a:solidFill>
                <a:latin typeface="Times New Roman" pitchFamily="18" charset="0"/>
                <a:cs typeface="Times New Roman" pitchFamily="18" charset="0"/>
              </a:rPr>
              <a:t>a</a:t>
            </a:r>
            <a:r>
              <a:rPr lang="en-IN" sz="3600" b="0" i="1" strike="noStrike" spc="-32" dirty="0">
                <a:solidFill>
                  <a:srgbClr val="000000"/>
                </a:solidFill>
                <a:latin typeface="Times New Roman" pitchFamily="18" charset="0"/>
                <a:cs typeface="Times New Roman" pitchFamily="18" charset="0"/>
              </a:rPr>
              <a:t>t</a:t>
            </a:r>
            <a:r>
              <a:rPr lang="en-IN" sz="3600" b="0" i="1" strike="noStrike" spc="-18" dirty="0">
                <a:solidFill>
                  <a:srgbClr val="000000"/>
                </a:solidFill>
                <a:latin typeface="Times New Roman" pitchFamily="18" charset="0"/>
                <a:cs typeface="Times New Roman" pitchFamily="18" charset="0"/>
              </a:rPr>
              <a:t>e</a:t>
            </a:r>
            <a:r>
              <a:rPr lang="en-IN" sz="3600" b="0" i="1" strike="noStrike" spc="-157" dirty="0">
                <a:solidFill>
                  <a:srgbClr val="000000"/>
                </a:solidFill>
                <a:latin typeface="Times New Roman" pitchFamily="18" charset="0"/>
                <a:cs typeface="Times New Roman" pitchFamily="18" charset="0"/>
              </a:rPr>
              <a:t> </a:t>
            </a:r>
            <a:r>
              <a:rPr lang="en-IN" sz="3600" b="0" i="1" strike="noStrike" spc="-12" dirty="0">
                <a:solidFill>
                  <a:srgbClr val="000000"/>
                </a:solidFill>
                <a:latin typeface="Times New Roman" pitchFamily="18" charset="0"/>
                <a:cs typeface="Times New Roman" pitchFamily="18" charset="0"/>
              </a:rPr>
              <a:t>t</a:t>
            </a:r>
            <a:r>
              <a:rPr lang="en-IN" sz="3600" b="0" i="1" strike="noStrike" spc="-49" dirty="0">
                <a:solidFill>
                  <a:srgbClr val="000000"/>
                </a:solidFill>
                <a:latin typeface="Times New Roman" pitchFamily="18" charset="0"/>
                <a:cs typeface="Times New Roman" pitchFamily="18" charset="0"/>
              </a:rPr>
              <a:t>h</a:t>
            </a:r>
            <a:r>
              <a:rPr lang="en-IN" sz="3600" b="0" i="1" strike="noStrike" spc="-18" dirty="0">
                <a:solidFill>
                  <a:srgbClr val="000000"/>
                </a:solidFill>
                <a:latin typeface="Times New Roman" pitchFamily="18" charset="0"/>
                <a:cs typeface="Times New Roman" pitchFamily="18" charset="0"/>
              </a:rPr>
              <a:t>e</a:t>
            </a:r>
            <a:r>
              <a:rPr lang="en-IN" sz="3600" b="0" i="1" strike="noStrike" spc="-89" dirty="0">
                <a:solidFill>
                  <a:srgbClr val="000000"/>
                </a:solidFill>
                <a:latin typeface="Times New Roman" pitchFamily="18" charset="0"/>
                <a:cs typeface="Times New Roman" pitchFamily="18" charset="0"/>
              </a:rPr>
              <a:t> </a:t>
            </a:r>
            <a:r>
              <a:rPr lang="en-IN" sz="3600" b="0" i="1" strike="noStrike" spc="-38" dirty="0">
                <a:solidFill>
                  <a:srgbClr val="000000"/>
                </a:solidFill>
                <a:latin typeface="Times New Roman" pitchFamily="18" charset="0"/>
                <a:cs typeface="Times New Roman" pitchFamily="18" charset="0"/>
              </a:rPr>
              <a:t>a</a:t>
            </a:r>
            <a:r>
              <a:rPr lang="en-IN" sz="3600" b="0" i="1" strike="noStrike" spc="-24" dirty="0">
                <a:solidFill>
                  <a:srgbClr val="000000"/>
                </a:solidFill>
                <a:latin typeface="Times New Roman" pitchFamily="18" charset="0"/>
                <a:cs typeface="Times New Roman" pitchFamily="18" charset="0"/>
              </a:rPr>
              <a:t>s</a:t>
            </a:r>
            <a:r>
              <a:rPr lang="en-IN" sz="3600" b="0" i="1" strike="noStrike" spc="-32" dirty="0">
                <a:solidFill>
                  <a:srgbClr val="000000"/>
                </a:solidFill>
                <a:latin typeface="Times New Roman" pitchFamily="18" charset="0"/>
                <a:cs typeface="Times New Roman" pitchFamily="18" charset="0"/>
              </a:rPr>
              <a:t>se</a:t>
            </a:r>
            <a:r>
              <a:rPr lang="en-IN" sz="3600" b="0" i="1" strike="noStrike" spc="-52" dirty="0">
                <a:solidFill>
                  <a:srgbClr val="000000"/>
                </a:solidFill>
                <a:latin typeface="Times New Roman" pitchFamily="18" charset="0"/>
                <a:cs typeface="Times New Roman" pitchFamily="18" charset="0"/>
              </a:rPr>
              <a:t>m</a:t>
            </a:r>
            <a:r>
              <a:rPr lang="en-IN" sz="3600" b="0" i="1" strike="noStrike" spc="-38" dirty="0">
                <a:solidFill>
                  <a:srgbClr val="000000"/>
                </a:solidFill>
                <a:latin typeface="Times New Roman" pitchFamily="18" charset="0"/>
                <a:cs typeface="Times New Roman" pitchFamily="18" charset="0"/>
              </a:rPr>
              <a:t>b</a:t>
            </a:r>
            <a:r>
              <a:rPr lang="en-IN" sz="3600" b="0" i="1" strike="noStrike" spc="-18" dirty="0">
                <a:solidFill>
                  <a:srgbClr val="000000"/>
                </a:solidFill>
                <a:latin typeface="Times New Roman" pitchFamily="18" charset="0"/>
                <a:cs typeface="Times New Roman" pitchFamily="18" charset="0"/>
              </a:rPr>
              <a:t>ly</a:t>
            </a:r>
            <a:r>
              <a:rPr lang="en-IN" sz="3600" b="0" i="1" strike="noStrike" spc="-9" dirty="0">
                <a:solidFill>
                  <a:srgbClr val="000000"/>
                </a:solidFill>
                <a:latin typeface="Times New Roman" pitchFamily="18" charset="0"/>
                <a:cs typeface="Times New Roman" pitchFamily="18" charset="0"/>
              </a:rPr>
              <a:t> </a:t>
            </a:r>
            <a:r>
              <a:rPr lang="en-IN" sz="3600" b="0" i="1" strike="noStrike" spc="-18" dirty="0">
                <a:solidFill>
                  <a:srgbClr val="000000"/>
                </a:solidFill>
                <a:latin typeface="Times New Roman" pitchFamily="18" charset="0"/>
                <a:cs typeface="Times New Roman" pitchFamily="18" charset="0"/>
              </a:rPr>
              <a:t>l</a:t>
            </a:r>
            <a:r>
              <a:rPr lang="en-IN" sz="3600" b="0" i="1" strike="noStrike" spc="-38" dirty="0">
                <a:solidFill>
                  <a:srgbClr val="000000"/>
                </a:solidFill>
                <a:latin typeface="Times New Roman" pitchFamily="18" charset="0"/>
                <a:cs typeface="Times New Roman" pitchFamily="18" charset="0"/>
              </a:rPr>
              <a:t>an</a:t>
            </a:r>
            <a:r>
              <a:rPr lang="en-IN" sz="3600" b="0" i="1" strike="noStrike" spc="-29" dirty="0">
                <a:solidFill>
                  <a:srgbClr val="000000"/>
                </a:solidFill>
                <a:latin typeface="Times New Roman" pitchFamily="18" charset="0"/>
                <a:cs typeface="Times New Roman" pitchFamily="18" charset="0"/>
              </a:rPr>
              <a:t>guag</a:t>
            </a:r>
            <a:r>
              <a:rPr lang="en-IN" sz="3600" b="0" i="1" strike="noStrike" spc="-18" dirty="0">
                <a:solidFill>
                  <a:srgbClr val="000000"/>
                </a:solidFill>
                <a:latin typeface="Times New Roman" pitchFamily="18" charset="0"/>
                <a:cs typeface="Times New Roman" pitchFamily="18" charset="0"/>
              </a:rPr>
              <a:t>e</a:t>
            </a:r>
            <a:r>
              <a:rPr lang="en-IN" sz="3600" b="0" i="1" strike="noStrike" spc="-1" dirty="0">
                <a:solidFill>
                  <a:srgbClr val="000000"/>
                </a:solidFill>
                <a:latin typeface="Times New Roman" pitchFamily="18" charset="0"/>
                <a:cs typeface="Times New Roman" pitchFamily="18" charset="0"/>
              </a:rPr>
              <a:t>	</a:t>
            </a:r>
            <a:r>
              <a:rPr lang="en-IN" sz="3600" b="0" i="1" strike="noStrike" spc="-63" dirty="0">
                <a:solidFill>
                  <a:srgbClr val="000000"/>
                </a:solidFill>
                <a:latin typeface="Times New Roman" pitchFamily="18" charset="0"/>
                <a:cs typeface="Times New Roman" pitchFamily="18" charset="0"/>
              </a:rPr>
              <a:t>p</a:t>
            </a:r>
            <a:r>
              <a:rPr lang="en-IN" sz="3600" b="0" i="1" strike="noStrike" spc="-52" dirty="0">
                <a:solidFill>
                  <a:srgbClr val="000000"/>
                </a:solidFill>
                <a:latin typeface="Times New Roman" pitchFamily="18" charset="0"/>
                <a:cs typeface="Times New Roman" pitchFamily="18" charset="0"/>
              </a:rPr>
              <a:t>r</a:t>
            </a:r>
            <a:r>
              <a:rPr lang="en-IN" sz="3600" b="0" i="1" strike="noStrike" spc="-58" dirty="0">
                <a:solidFill>
                  <a:srgbClr val="000000"/>
                </a:solidFill>
                <a:latin typeface="Times New Roman" pitchFamily="18" charset="0"/>
                <a:cs typeface="Times New Roman" pitchFamily="18" charset="0"/>
              </a:rPr>
              <a:t>o</a:t>
            </a:r>
            <a:r>
              <a:rPr lang="en-IN" sz="3600" b="0" i="1" strike="noStrike" spc="-63" dirty="0">
                <a:solidFill>
                  <a:srgbClr val="000000"/>
                </a:solidFill>
                <a:latin typeface="Times New Roman" pitchFamily="18" charset="0"/>
                <a:cs typeface="Times New Roman" pitchFamily="18" charset="0"/>
              </a:rPr>
              <a:t>g</a:t>
            </a:r>
            <a:r>
              <a:rPr lang="en-IN" sz="3600" b="0" i="1" strike="noStrike" spc="-52" dirty="0">
                <a:solidFill>
                  <a:srgbClr val="000000"/>
                </a:solidFill>
                <a:latin typeface="Times New Roman" pitchFamily="18" charset="0"/>
                <a:cs typeface="Times New Roman" pitchFamily="18" charset="0"/>
              </a:rPr>
              <a:t>r</a:t>
            </a:r>
            <a:r>
              <a:rPr lang="en-IN" sz="3600" b="0" i="1" strike="noStrike" spc="-63" dirty="0">
                <a:solidFill>
                  <a:srgbClr val="000000"/>
                </a:solidFill>
                <a:latin typeface="Times New Roman" pitchFamily="18" charset="0"/>
                <a:cs typeface="Times New Roman" pitchFamily="18" charset="0"/>
              </a:rPr>
              <a:t>a</a:t>
            </a:r>
            <a:r>
              <a:rPr lang="en-IN" sz="3600" b="0" i="1" strike="noStrike" spc="-32" dirty="0">
                <a:solidFill>
                  <a:srgbClr val="000000"/>
                </a:solidFill>
                <a:latin typeface="Times New Roman" pitchFamily="18" charset="0"/>
                <a:cs typeface="Times New Roman" pitchFamily="18" charset="0"/>
              </a:rPr>
              <a:t>m</a:t>
            </a:r>
            <a:r>
              <a:rPr lang="en-IN" sz="3600" b="0" i="1" strike="noStrike" spc="-134" dirty="0">
                <a:solidFill>
                  <a:srgbClr val="000000"/>
                </a:solidFill>
                <a:latin typeface="Times New Roman" pitchFamily="18" charset="0"/>
                <a:cs typeface="Times New Roman" pitchFamily="18" charset="0"/>
              </a:rPr>
              <a:t> </a:t>
            </a:r>
            <a:r>
              <a:rPr lang="en-IN" sz="3600" b="0" i="1" strike="noStrike" spc="-18" dirty="0">
                <a:solidFill>
                  <a:srgbClr val="000000"/>
                </a:solidFill>
                <a:latin typeface="Times New Roman" pitchFamily="18" charset="0"/>
                <a:cs typeface="Times New Roman" pitchFamily="18" charset="0"/>
              </a:rPr>
              <a:t>i</a:t>
            </a:r>
            <a:r>
              <a:rPr lang="en-IN" sz="3600" b="0" i="1" strike="noStrike" spc="-24" dirty="0">
                <a:solidFill>
                  <a:srgbClr val="000000"/>
                </a:solidFill>
                <a:latin typeface="Times New Roman" pitchFamily="18" charset="0"/>
                <a:cs typeface="Times New Roman" pitchFamily="18" charset="0"/>
              </a:rPr>
              <a:t>n</a:t>
            </a:r>
            <a:r>
              <a:rPr lang="en-IN" sz="3600" b="0" i="1" strike="noStrike" spc="-103" dirty="0">
                <a:solidFill>
                  <a:srgbClr val="000000"/>
                </a:solidFill>
                <a:latin typeface="Times New Roman" pitchFamily="18" charset="0"/>
                <a:cs typeface="Times New Roman" pitchFamily="18" charset="0"/>
              </a:rPr>
              <a:t> </a:t>
            </a:r>
            <a:r>
              <a:rPr lang="en-IN" sz="3600" b="0" i="1" strike="noStrike" spc="-32" dirty="0">
                <a:solidFill>
                  <a:srgbClr val="000000"/>
                </a:solidFill>
                <a:latin typeface="Times New Roman" pitchFamily="18" charset="0"/>
                <a:cs typeface="Times New Roman" pitchFamily="18" charset="0"/>
              </a:rPr>
              <a:t>t</a:t>
            </a:r>
            <a:r>
              <a:rPr lang="en-IN" sz="3600" b="0" i="1" strike="noStrike" spc="-24" dirty="0">
                <a:solidFill>
                  <a:srgbClr val="000000"/>
                </a:solidFill>
                <a:latin typeface="Times New Roman" pitchFamily="18" charset="0"/>
                <a:cs typeface="Times New Roman" pitchFamily="18" charset="0"/>
              </a:rPr>
              <a:t>o</a:t>
            </a:r>
            <a:r>
              <a:rPr lang="en-IN" sz="3600" b="0" i="1" strike="noStrike" spc="-168" dirty="0">
                <a:solidFill>
                  <a:srgbClr val="000000"/>
                </a:solidFill>
                <a:latin typeface="Times New Roman" pitchFamily="18" charset="0"/>
                <a:cs typeface="Times New Roman" pitchFamily="18" charset="0"/>
              </a:rPr>
              <a:t> </a:t>
            </a:r>
            <a:r>
              <a:rPr lang="en-IN" sz="3600" b="0" i="1" strike="noStrike" spc="-12" dirty="0">
                <a:solidFill>
                  <a:srgbClr val="000000"/>
                </a:solidFill>
                <a:latin typeface="Times New Roman" pitchFamily="18" charset="0"/>
                <a:cs typeface="Times New Roman" pitchFamily="18" charset="0"/>
              </a:rPr>
              <a:t>t</a:t>
            </a:r>
            <a:r>
              <a:rPr lang="en-IN" sz="3600" b="0" i="1" strike="noStrike" spc="-49" dirty="0">
                <a:solidFill>
                  <a:srgbClr val="000000"/>
                </a:solidFill>
                <a:latin typeface="Times New Roman" pitchFamily="18" charset="0"/>
                <a:cs typeface="Times New Roman" pitchFamily="18" charset="0"/>
              </a:rPr>
              <a:t>h</a:t>
            </a:r>
            <a:r>
              <a:rPr lang="en-IN" sz="3600" b="0" i="1" strike="noStrike" spc="-18" dirty="0">
                <a:solidFill>
                  <a:srgbClr val="000000"/>
                </a:solidFill>
                <a:latin typeface="Times New Roman" pitchFamily="18" charset="0"/>
                <a:cs typeface="Times New Roman" pitchFamily="18" charset="0"/>
              </a:rPr>
              <a:t>e</a:t>
            </a:r>
            <a:r>
              <a:rPr lang="en-IN" sz="3600" b="0" i="1" strike="noStrike" spc="-94" dirty="0">
                <a:solidFill>
                  <a:srgbClr val="000000"/>
                </a:solidFill>
                <a:latin typeface="Times New Roman" pitchFamily="18" charset="0"/>
                <a:cs typeface="Times New Roman" pitchFamily="18" charset="0"/>
              </a:rPr>
              <a:t> </a:t>
            </a:r>
            <a:r>
              <a:rPr lang="en-IN" sz="3600" b="0" i="1" strike="noStrike" spc="-52" dirty="0">
                <a:solidFill>
                  <a:srgbClr val="000000"/>
                </a:solidFill>
                <a:latin typeface="Times New Roman" pitchFamily="18" charset="0"/>
                <a:cs typeface="Times New Roman" pitchFamily="18" charset="0"/>
              </a:rPr>
              <a:t>m</a:t>
            </a:r>
            <a:r>
              <a:rPr lang="en-IN" sz="3600" b="0" i="1" strike="noStrike" spc="-38" dirty="0">
                <a:solidFill>
                  <a:srgbClr val="000000"/>
                </a:solidFill>
                <a:latin typeface="Times New Roman" pitchFamily="18" charset="0"/>
                <a:cs typeface="Times New Roman" pitchFamily="18" charset="0"/>
              </a:rPr>
              <a:t>a</a:t>
            </a:r>
            <a:r>
              <a:rPr lang="en-IN" sz="3600" b="0" i="1" strike="noStrike" spc="-18" dirty="0">
                <a:solidFill>
                  <a:srgbClr val="000000"/>
                </a:solidFill>
                <a:latin typeface="Times New Roman" pitchFamily="18" charset="0"/>
                <a:cs typeface="Times New Roman" pitchFamily="18" charset="0"/>
              </a:rPr>
              <a:t>c</a:t>
            </a:r>
            <a:r>
              <a:rPr lang="en-IN" sz="3600" b="0" i="1" strike="noStrike" spc="-49" dirty="0">
                <a:solidFill>
                  <a:srgbClr val="000000"/>
                </a:solidFill>
                <a:latin typeface="Times New Roman" pitchFamily="18" charset="0"/>
                <a:cs typeface="Times New Roman" pitchFamily="18" charset="0"/>
              </a:rPr>
              <a:t>h</a:t>
            </a:r>
            <a:r>
              <a:rPr lang="en-IN" sz="3600" b="0" i="1" strike="noStrike" spc="-18" dirty="0">
                <a:solidFill>
                  <a:srgbClr val="000000"/>
                </a:solidFill>
                <a:latin typeface="Times New Roman" pitchFamily="18" charset="0"/>
                <a:cs typeface="Times New Roman" pitchFamily="18" charset="0"/>
              </a:rPr>
              <a:t>i</a:t>
            </a:r>
            <a:r>
              <a:rPr lang="en-IN" sz="3600" b="0" i="1" strike="noStrike" spc="-24" dirty="0">
                <a:solidFill>
                  <a:srgbClr val="000000"/>
                </a:solidFill>
                <a:latin typeface="Times New Roman" pitchFamily="18" charset="0"/>
                <a:cs typeface="Times New Roman" pitchFamily="18" charset="0"/>
              </a:rPr>
              <a:t>ne</a:t>
            </a:r>
            <a:r>
              <a:rPr lang="en-IN" sz="3600" b="0" i="1" strike="noStrike" spc="-12" dirty="0">
                <a:solidFill>
                  <a:srgbClr val="000000"/>
                </a:solidFill>
                <a:latin typeface="Times New Roman" pitchFamily="18" charset="0"/>
                <a:cs typeface="Times New Roman" pitchFamily="18" charset="0"/>
              </a:rPr>
              <a:t> </a:t>
            </a:r>
            <a:r>
              <a:rPr lang="en-IN" sz="3600" b="0" i="1" strike="noStrike" spc="-18" dirty="0">
                <a:solidFill>
                  <a:srgbClr val="000000"/>
                </a:solidFill>
                <a:latin typeface="Times New Roman" pitchFamily="18" charset="0"/>
                <a:cs typeface="Times New Roman" pitchFamily="18" charset="0"/>
              </a:rPr>
              <a:t>l</a:t>
            </a:r>
            <a:r>
              <a:rPr lang="en-IN" sz="3600" b="0" i="1" strike="noStrike" spc="-43" dirty="0">
                <a:solidFill>
                  <a:srgbClr val="000000"/>
                </a:solidFill>
                <a:latin typeface="Times New Roman" pitchFamily="18" charset="0"/>
                <a:cs typeface="Times New Roman" pitchFamily="18" charset="0"/>
              </a:rPr>
              <a:t>an</a:t>
            </a:r>
            <a:r>
              <a:rPr lang="en-IN" sz="3600" b="0" i="1" strike="noStrike" spc="-29" dirty="0">
                <a:solidFill>
                  <a:srgbClr val="000000"/>
                </a:solidFill>
                <a:latin typeface="Times New Roman" pitchFamily="18" charset="0"/>
                <a:cs typeface="Times New Roman" pitchFamily="18" charset="0"/>
              </a:rPr>
              <a:t>gua</a:t>
            </a:r>
            <a:r>
              <a:rPr lang="en-IN" sz="3600" b="0" i="1" strike="noStrike" spc="-38" dirty="0">
                <a:solidFill>
                  <a:srgbClr val="000000"/>
                </a:solidFill>
                <a:latin typeface="Times New Roman" pitchFamily="18" charset="0"/>
                <a:cs typeface="Times New Roman" pitchFamily="18" charset="0"/>
              </a:rPr>
              <a:t>g</a:t>
            </a:r>
            <a:r>
              <a:rPr lang="en-IN" sz="3600" b="0" i="1" strike="noStrike" spc="-18" dirty="0">
                <a:solidFill>
                  <a:srgbClr val="000000"/>
                </a:solidFill>
                <a:latin typeface="Times New Roman" pitchFamily="18" charset="0"/>
                <a:cs typeface="Times New Roman" pitchFamily="18" charset="0"/>
              </a:rPr>
              <a:t>e</a:t>
            </a:r>
            <a:r>
              <a:rPr lang="en-IN" sz="3600" b="0" i="1" strike="noStrike" spc="29" dirty="0">
                <a:solidFill>
                  <a:srgbClr val="000000"/>
                </a:solidFill>
                <a:latin typeface="Times New Roman" pitchFamily="18" charset="0"/>
                <a:cs typeface="Times New Roman" pitchFamily="18" charset="0"/>
              </a:rPr>
              <a:t> </a:t>
            </a:r>
            <a:r>
              <a:rPr lang="en-IN" sz="3600" b="0" i="1" strike="noStrike" spc="-69" dirty="0">
                <a:solidFill>
                  <a:srgbClr val="000000"/>
                </a:solidFill>
                <a:latin typeface="Times New Roman" pitchFamily="18" charset="0"/>
                <a:cs typeface="Times New Roman" pitchFamily="18" charset="0"/>
              </a:rPr>
              <a:t>p</a:t>
            </a:r>
            <a:r>
              <a:rPr lang="en-IN" sz="3600" b="0" i="1" strike="noStrike" spc="-52" dirty="0">
                <a:solidFill>
                  <a:srgbClr val="000000"/>
                </a:solidFill>
                <a:latin typeface="Times New Roman" pitchFamily="18" charset="0"/>
                <a:cs typeface="Times New Roman" pitchFamily="18" charset="0"/>
              </a:rPr>
              <a:t>r</a:t>
            </a:r>
            <a:r>
              <a:rPr lang="en-IN" sz="3600" b="0" i="1" strike="noStrike" spc="-63" dirty="0">
                <a:solidFill>
                  <a:srgbClr val="000000"/>
                </a:solidFill>
                <a:latin typeface="Times New Roman" pitchFamily="18" charset="0"/>
                <a:cs typeface="Times New Roman" pitchFamily="18" charset="0"/>
              </a:rPr>
              <a:t>o</a:t>
            </a:r>
            <a:r>
              <a:rPr lang="en-IN" sz="3600" b="0" i="1" strike="noStrike" spc="-69" dirty="0">
                <a:solidFill>
                  <a:srgbClr val="000000"/>
                </a:solidFill>
                <a:latin typeface="Times New Roman" pitchFamily="18" charset="0"/>
                <a:cs typeface="Times New Roman" pitchFamily="18" charset="0"/>
              </a:rPr>
              <a:t>g</a:t>
            </a:r>
            <a:r>
              <a:rPr lang="en-IN" sz="3600" b="0" i="1" strike="noStrike" spc="-52" dirty="0">
                <a:solidFill>
                  <a:srgbClr val="000000"/>
                </a:solidFill>
                <a:latin typeface="Times New Roman" pitchFamily="18" charset="0"/>
                <a:cs typeface="Times New Roman" pitchFamily="18" charset="0"/>
              </a:rPr>
              <a:t>r</a:t>
            </a:r>
            <a:r>
              <a:rPr lang="en-IN" sz="3600" b="0" i="1" strike="noStrike" spc="-69" dirty="0">
                <a:solidFill>
                  <a:srgbClr val="000000"/>
                </a:solidFill>
                <a:latin typeface="Times New Roman" pitchFamily="18" charset="0"/>
                <a:cs typeface="Times New Roman" pitchFamily="18" charset="0"/>
              </a:rPr>
              <a:t>a</a:t>
            </a:r>
            <a:r>
              <a:rPr lang="en-IN" sz="3600" b="0" i="1" strike="noStrike" spc="-32" dirty="0">
                <a:solidFill>
                  <a:srgbClr val="000000"/>
                </a:solidFill>
                <a:latin typeface="Times New Roman" pitchFamily="18" charset="0"/>
                <a:cs typeface="Times New Roman" pitchFamily="18" charset="0"/>
              </a:rPr>
              <a:t>m</a:t>
            </a:r>
            <a:endParaRPr lang="en-IN" sz="3600" b="0" strike="noStrike" spc="-1" dirty="0">
              <a:latin typeface="Times New Roman" pitchFamily="18" charset="0"/>
              <a:cs typeface="Times New Roman" pitchFamily="18" charset="0"/>
            </a:endParaRPr>
          </a:p>
        </p:txBody>
      </p:sp>
      <p:sp>
        <p:nvSpPr>
          <p:cNvPr id="307" name="CustomShape 5"/>
          <p:cNvSpPr/>
          <p:nvPr/>
        </p:nvSpPr>
        <p:spPr>
          <a:xfrm>
            <a:off x="4420080" y="5522400"/>
            <a:ext cx="136080" cy="146880"/>
          </a:xfrm>
          <a:custGeom>
            <a:avLst/>
            <a:gdLst/>
            <a:ahLst/>
            <a:cxnLst/>
            <a:rect l="l" t="t" r="r" b="b"/>
            <a:pathLst>
              <a:path w="136525" h="147320">
                <a:moveTo>
                  <a:pt x="121005" y="82539"/>
                </a:moveTo>
                <a:lnTo>
                  <a:pt x="85343" y="82539"/>
                </a:lnTo>
                <a:lnTo>
                  <a:pt x="1523" y="131307"/>
                </a:lnTo>
                <a:lnTo>
                  <a:pt x="0" y="136916"/>
                </a:lnTo>
                <a:lnTo>
                  <a:pt x="2529" y="141213"/>
                </a:lnTo>
                <a:lnTo>
                  <a:pt x="4937" y="145541"/>
                </a:lnTo>
                <a:lnTo>
                  <a:pt x="10515" y="147065"/>
                </a:lnTo>
                <a:lnTo>
                  <a:pt x="121005" y="82539"/>
                </a:lnTo>
                <a:close/>
                <a:moveTo>
                  <a:pt x="10667" y="0"/>
                </a:moveTo>
                <a:lnTo>
                  <a:pt x="5059" y="1402"/>
                </a:lnTo>
                <a:lnTo>
                  <a:pt x="2529" y="5577"/>
                </a:lnTo>
                <a:lnTo>
                  <a:pt x="0" y="9905"/>
                </a:lnTo>
                <a:lnTo>
                  <a:pt x="1523" y="15483"/>
                </a:lnTo>
                <a:lnTo>
                  <a:pt x="85343" y="64404"/>
                </a:lnTo>
                <a:lnTo>
                  <a:pt x="118719" y="64526"/>
                </a:lnTo>
                <a:lnTo>
                  <a:pt x="118719" y="82539"/>
                </a:lnTo>
                <a:lnTo>
                  <a:pt x="121157" y="82539"/>
                </a:lnTo>
                <a:lnTo>
                  <a:pt x="136519" y="73548"/>
                </a:lnTo>
                <a:lnTo>
                  <a:pt x="14965" y="2285"/>
                </a:lnTo>
                <a:lnTo>
                  <a:pt x="10667"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08" name="CustomShape 6"/>
          <p:cNvSpPr/>
          <p:nvPr/>
        </p:nvSpPr>
        <p:spPr>
          <a:xfrm>
            <a:off x="4505400" y="5595840"/>
            <a:ext cx="33120" cy="9000"/>
          </a:xfrm>
          <a:custGeom>
            <a:avLst/>
            <a:gdLst/>
            <a:ahLst/>
            <a:cxnLst/>
            <a:rect l="l" t="t" r="r" b="b"/>
            <a:pathLst>
              <a:path w="33654" h="9525">
                <a:moveTo>
                  <a:pt x="15483" y="0"/>
                </a:moveTo>
                <a:lnTo>
                  <a:pt x="0" y="8991"/>
                </a:lnTo>
                <a:lnTo>
                  <a:pt x="33375" y="8991"/>
                </a:lnTo>
                <a:lnTo>
                  <a:pt x="33375" y="7741"/>
                </a:lnTo>
                <a:lnTo>
                  <a:pt x="28803" y="7741"/>
                </a:lnTo>
                <a:lnTo>
                  <a:pt x="15483"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09" name="CustomShape 7"/>
          <p:cNvSpPr/>
          <p:nvPr/>
        </p:nvSpPr>
        <p:spPr>
          <a:xfrm>
            <a:off x="3149600" y="5549401"/>
            <a:ext cx="1388920" cy="45719"/>
          </a:xfrm>
          <a:custGeom>
            <a:avLst/>
            <a:gdLst/>
            <a:ahLst/>
            <a:cxnLst/>
            <a:rect l="l" t="t" r="r" b="b"/>
            <a:pathLst>
              <a:path w="2030729">
                <a:moveTo>
                  <a:pt x="0" y="0"/>
                </a:moveTo>
                <a:lnTo>
                  <a:pt x="2030414" y="0"/>
                </a:lnTo>
              </a:path>
            </a:pathLst>
          </a:custGeom>
          <a:noFill/>
          <a:ln w="21600">
            <a:solidFill>
              <a:srgbClr val="487CB9"/>
            </a:solidFill>
            <a:round/>
          </a:ln>
        </p:spPr>
        <p:style>
          <a:lnRef idx="0">
            <a:scrgbClr r="0" g="0" b="0"/>
          </a:lnRef>
          <a:fillRef idx="0">
            <a:scrgbClr r="0" g="0" b="0"/>
          </a:fillRef>
          <a:effectRef idx="0">
            <a:scrgbClr r="0" g="0" b="0"/>
          </a:effectRef>
          <a:fontRef idx="minor"/>
        </p:style>
      </p:sp>
      <p:sp>
        <p:nvSpPr>
          <p:cNvPr id="310" name="CustomShape 8"/>
          <p:cNvSpPr/>
          <p:nvPr/>
        </p:nvSpPr>
        <p:spPr>
          <a:xfrm>
            <a:off x="4520880" y="5588280"/>
            <a:ext cx="12960" cy="15480"/>
          </a:xfrm>
          <a:custGeom>
            <a:avLst/>
            <a:gdLst/>
            <a:ahLst/>
            <a:cxnLst/>
            <a:rect l="l" t="t" r="r" b="b"/>
            <a:pathLst>
              <a:path w="13335" h="15875">
                <a:moveTo>
                  <a:pt x="13319" y="0"/>
                </a:moveTo>
                <a:lnTo>
                  <a:pt x="0" y="7772"/>
                </a:lnTo>
                <a:lnTo>
                  <a:pt x="13319" y="15514"/>
                </a:lnTo>
                <a:lnTo>
                  <a:pt x="13319"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11" name="CustomShape 9"/>
          <p:cNvSpPr/>
          <p:nvPr/>
        </p:nvSpPr>
        <p:spPr>
          <a:xfrm>
            <a:off x="4505400" y="5586840"/>
            <a:ext cx="33120" cy="9000"/>
          </a:xfrm>
          <a:custGeom>
            <a:avLst/>
            <a:gdLst/>
            <a:ahLst/>
            <a:cxnLst/>
            <a:rect l="l" t="t" r="r" b="b"/>
            <a:pathLst>
              <a:path w="33654" h="9525">
                <a:moveTo>
                  <a:pt x="0" y="0"/>
                </a:moveTo>
                <a:lnTo>
                  <a:pt x="15483" y="9143"/>
                </a:lnTo>
                <a:lnTo>
                  <a:pt x="28803" y="1371"/>
                </a:lnTo>
                <a:lnTo>
                  <a:pt x="33375" y="1371"/>
                </a:lnTo>
                <a:lnTo>
                  <a:pt x="33375" y="121"/>
                </a:lnTo>
                <a:lnTo>
                  <a:pt x="0"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12" name="CustomShape 10"/>
          <p:cNvSpPr/>
          <p:nvPr/>
        </p:nvSpPr>
        <p:spPr>
          <a:xfrm>
            <a:off x="9438120" y="5522040"/>
            <a:ext cx="136800" cy="146880"/>
          </a:xfrm>
          <a:custGeom>
            <a:avLst/>
            <a:gdLst/>
            <a:ahLst/>
            <a:cxnLst/>
            <a:rect l="l" t="t" r="r" b="b"/>
            <a:pathLst>
              <a:path w="137159" h="147320">
                <a:moveTo>
                  <a:pt x="10911" y="0"/>
                </a:moveTo>
                <a:lnTo>
                  <a:pt x="5333" y="1402"/>
                </a:lnTo>
                <a:lnTo>
                  <a:pt x="243" y="10027"/>
                </a:lnTo>
                <a:lnTo>
                  <a:pt x="1645" y="15605"/>
                </a:lnTo>
                <a:lnTo>
                  <a:pt x="85343" y="64526"/>
                </a:lnTo>
                <a:lnTo>
                  <a:pt x="118871" y="64648"/>
                </a:lnTo>
                <a:lnTo>
                  <a:pt x="118871" y="82661"/>
                </a:lnTo>
                <a:lnTo>
                  <a:pt x="85465" y="82661"/>
                </a:lnTo>
                <a:lnTo>
                  <a:pt x="1523" y="131429"/>
                </a:lnTo>
                <a:lnTo>
                  <a:pt x="0" y="137038"/>
                </a:lnTo>
                <a:lnTo>
                  <a:pt x="5090" y="145663"/>
                </a:lnTo>
                <a:lnTo>
                  <a:pt x="10667" y="147187"/>
                </a:lnTo>
                <a:lnTo>
                  <a:pt x="14843" y="144658"/>
                </a:lnTo>
                <a:lnTo>
                  <a:pt x="136763" y="73670"/>
                </a:lnTo>
                <a:lnTo>
                  <a:pt x="14996" y="2529"/>
                </a:lnTo>
                <a:lnTo>
                  <a:pt x="10911"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13" name="CustomShape 11"/>
          <p:cNvSpPr/>
          <p:nvPr/>
        </p:nvSpPr>
        <p:spPr>
          <a:xfrm>
            <a:off x="9523440" y="5595840"/>
            <a:ext cx="33120" cy="9000"/>
          </a:xfrm>
          <a:custGeom>
            <a:avLst/>
            <a:gdLst/>
            <a:ahLst/>
            <a:cxnLst/>
            <a:rect l="l" t="t" r="r" b="b"/>
            <a:pathLst>
              <a:path w="33654" h="9525">
                <a:moveTo>
                  <a:pt x="15483" y="0"/>
                </a:moveTo>
                <a:lnTo>
                  <a:pt x="0" y="8991"/>
                </a:lnTo>
                <a:lnTo>
                  <a:pt x="33406" y="8991"/>
                </a:lnTo>
                <a:lnTo>
                  <a:pt x="33406" y="7741"/>
                </a:lnTo>
                <a:lnTo>
                  <a:pt x="28712" y="7741"/>
                </a:lnTo>
                <a:lnTo>
                  <a:pt x="15483"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14" name="CustomShape 12"/>
          <p:cNvSpPr/>
          <p:nvPr/>
        </p:nvSpPr>
        <p:spPr>
          <a:xfrm>
            <a:off x="7731360" y="5594760"/>
            <a:ext cx="1825200" cy="360"/>
          </a:xfrm>
          <a:custGeom>
            <a:avLst/>
            <a:gdLst/>
            <a:ahLst/>
            <a:cxnLst/>
            <a:rect l="l" t="t" r="r" b="b"/>
            <a:pathLst>
              <a:path w="1825625">
                <a:moveTo>
                  <a:pt x="0" y="0"/>
                </a:moveTo>
                <a:lnTo>
                  <a:pt x="1825508" y="0"/>
                </a:lnTo>
              </a:path>
            </a:pathLst>
          </a:custGeom>
          <a:noFill/>
          <a:ln w="21600">
            <a:solidFill>
              <a:srgbClr val="487CB9"/>
            </a:solidFill>
            <a:round/>
          </a:ln>
        </p:spPr>
        <p:style>
          <a:lnRef idx="0">
            <a:scrgbClr r="0" g="0" b="0"/>
          </a:lnRef>
          <a:fillRef idx="0">
            <a:scrgbClr r="0" g="0" b="0"/>
          </a:fillRef>
          <a:effectRef idx="0">
            <a:scrgbClr r="0" g="0" b="0"/>
          </a:effectRef>
          <a:fontRef idx="minor"/>
        </p:style>
      </p:sp>
      <p:sp>
        <p:nvSpPr>
          <p:cNvPr id="315" name="CustomShape 13"/>
          <p:cNvSpPr/>
          <p:nvPr/>
        </p:nvSpPr>
        <p:spPr>
          <a:xfrm>
            <a:off x="9538920" y="5588280"/>
            <a:ext cx="13680" cy="15480"/>
          </a:xfrm>
          <a:custGeom>
            <a:avLst/>
            <a:gdLst/>
            <a:ahLst/>
            <a:cxnLst/>
            <a:rect l="l" t="t" r="r" b="b"/>
            <a:pathLst>
              <a:path w="13970" h="15875">
                <a:moveTo>
                  <a:pt x="13472" y="0"/>
                </a:moveTo>
                <a:lnTo>
                  <a:pt x="0" y="7772"/>
                </a:lnTo>
                <a:lnTo>
                  <a:pt x="13228" y="15514"/>
                </a:lnTo>
                <a:lnTo>
                  <a:pt x="13472"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16" name="CustomShape 14"/>
          <p:cNvSpPr/>
          <p:nvPr/>
        </p:nvSpPr>
        <p:spPr>
          <a:xfrm>
            <a:off x="9523440" y="5586840"/>
            <a:ext cx="33120" cy="9000"/>
          </a:xfrm>
          <a:custGeom>
            <a:avLst/>
            <a:gdLst/>
            <a:ahLst/>
            <a:cxnLst/>
            <a:rect l="l" t="t" r="r" b="b"/>
            <a:pathLst>
              <a:path w="33654" h="9525">
                <a:moveTo>
                  <a:pt x="0" y="0"/>
                </a:moveTo>
                <a:lnTo>
                  <a:pt x="15605" y="9143"/>
                </a:lnTo>
                <a:lnTo>
                  <a:pt x="29077" y="1371"/>
                </a:lnTo>
                <a:lnTo>
                  <a:pt x="33527" y="1371"/>
                </a:lnTo>
                <a:lnTo>
                  <a:pt x="33527" y="121"/>
                </a:lnTo>
                <a:lnTo>
                  <a:pt x="0"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17" name="CustomShape 15"/>
          <p:cNvSpPr/>
          <p:nvPr/>
        </p:nvSpPr>
        <p:spPr>
          <a:xfrm>
            <a:off x="117360" y="5090760"/>
            <a:ext cx="3032240" cy="15836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2600" b="0" i="1" strike="noStrike" spc="-12" dirty="0" smtClean="0">
                <a:solidFill>
                  <a:srgbClr val="5C5C5C"/>
                </a:solidFill>
                <a:latin typeface="Calibri"/>
              </a:rPr>
              <a:t>S</a:t>
            </a:r>
            <a:r>
              <a:rPr lang="en-IN" sz="2600" b="0" i="1" strike="noStrike" spc="-18" dirty="0" smtClean="0">
                <a:solidFill>
                  <a:srgbClr val="5C5C5C"/>
                </a:solidFill>
                <a:latin typeface="Calibri"/>
              </a:rPr>
              <a:t>o</a:t>
            </a:r>
            <a:r>
              <a:rPr lang="en-IN" sz="2600" b="0" i="1" strike="noStrike" spc="-4" dirty="0" smtClean="0">
                <a:solidFill>
                  <a:srgbClr val="5C5C5C"/>
                </a:solidFill>
                <a:latin typeface="Calibri"/>
              </a:rPr>
              <a:t>u</a:t>
            </a:r>
            <a:r>
              <a:rPr lang="en-IN" sz="2600" b="0" i="1" strike="noStrike" spc="-24" dirty="0" smtClean="0">
                <a:solidFill>
                  <a:srgbClr val="5C5C5C"/>
                </a:solidFill>
                <a:latin typeface="Calibri"/>
              </a:rPr>
              <a:t>r</a:t>
            </a:r>
            <a:r>
              <a:rPr lang="en-IN" sz="2600" b="0" i="1" strike="noStrike" spc="-18" dirty="0" smtClean="0">
                <a:solidFill>
                  <a:srgbClr val="5C5C5C"/>
                </a:solidFill>
                <a:latin typeface="Calibri"/>
              </a:rPr>
              <a:t>c</a:t>
            </a:r>
            <a:r>
              <a:rPr lang="en-IN" sz="2600" b="0" i="1" strike="noStrike" spc="-1" dirty="0" smtClean="0">
                <a:solidFill>
                  <a:srgbClr val="5C5C5C"/>
                </a:solidFill>
                <a:latin typeface="Calibri"/>
              </a:rPr>
              <a:t>e</a:t>
            </a:r>
            <a:r>
              <a:rPr lang="en-IN" sz="2600" b="0" i="1" strike="noStrike" spc="-69" dirty="0" smtClean="0">
                <a:solidFill>
                  <a:srgbClr val="5C5C5C"/>
                </a:solidFill>
                <a:latin typeface="Times New Roman"/>
              </a:rPr>
              <a:t> </a:t>
            </a:r>
            <a:r>
              <a:rPr lang="en-IN" sz="2600" b="0" i="1" strike="noStrike" spc="-18" dirty="0" smtClean="0">
                <a:solidFill>
                  <a:srgbClr val="5C5C5C"/>
                </a:solidFill>
                <a:latin typeface="Calibri"/>
              </a:rPr>
              <a:t>p</a:t>
            </a:r>
            <a:r>
              <a:rPr lang="en-IN" sz="2600" b="0" i="1" strike="noStrike" spc="-29" dirty="0" smtClean="0">
                <a:solidFill>
                  <a:srgbClr val="5C5C5C"/>
                </a:solidFill>
                <a:latin typeface="Calibri"/>
              </a:rPr>
              <a:t>ro</a:t>
            </a:r>
            <a:r>
              <a:rPr lang="en-IN" sz="2600" b="0" i="1" strike="noStrike" spc="-18" dirty="0" smtClean="0">
                <a:solidFill>
                  <a:srgbClr val="5C5C5C"/>
                </a:solidFill>
                <a:latin typeface="Calibri"/>
              </a:rPr>
              <a:t>g</a:t>
            </a:r>
            <a:r>
              <a:rPr lang="en-IN" sz="2600" b="0" i="1" strike="noStrike" spc="-29" dirty="0" smtClean="0">
                <a:solidFill>
                  <a:srgbClr val="5C5C5C"/>
                </a:solidFill>
                <a:latin typeface="Calibri"/>
              </a:rPr>
              <a:t>r</a:t>
            </a:r>
            <a:r>
              <a:rPr lang="en-IN" sz="2600" b="0" i="1" strike="noStrike" spc="-18" dirty="0" smtClean="0">
                <a:solidFill>
                  <a:srgbClr val="5C5C5C"/>
                </a:solidFill>
                <a:latin typeface="Calibri"/>
              </a:rPr>
              <a:t>a</a:t>
            </a:r>
            <a:r>
              <a:rPr lang="en-IN" sz="2600" b="0" i="1" strike="noStrike" spc="-1" dirty="0" smtClean="0">
                <a:solidFill>
                  <a:srgbClr val="5C5C5C"/>
                </a:solidFill>
                <a:latin typeface="Calibri"/>
              </a:rPr>
              <a:t>m</a:t>
            </a:r>
            <a:r>
              <a:rPr lang="en-IN" sz="2600" b="0" i="1" strike="noStrike" spc="-1" dirty="0" smtClean="0">
                <a:solidFill>
                  <a:srgbClr val="5C5C5C"/>
                </a:solidFill>
                <a:latin typeface="Times New Roman"/>
              </a:rPr>
              <a:t> </a:t>
            </a:r>
            <a:r>
              <a:rPr lang="en-IN" sz="2600" b="0" i="1" strike="noStrike" spc="-1" dirty="0">
                <a:solidFill>
                  <a:srgbClr val="5C5C5C"/>
                </a:solidFill>
                <a:latin typeface="Calibri"/>
              </a:rPr>
              <a:t>A</a:t>
            </a:r>
            <a:r>
              <a:rPr lang="en-IN" sz="2600" b="0" i="1" strike="noStrike" spc="-24" dirty="0">
                <a:solidFill>
                  <a:srgbClr val="5C5C5C"/>
                </a:solidFill>
                <a:latin typeface="Calibri"/>
              </a:rPr>
              <a:t>s</a:t>
            </a:r>
            <a:r>
              <a:rPr lang="en-IN" sz="2600" b="0" i="1" strike="noStrike" spc="-18" dirty="0">
                <a:solidFill>
                  <a:srgbClr val="5C5C5C"/>
                </a:solidFill>
                <a:latin typeface="Calibri"/>
              </a:rPr>
              <a:t>s</a:t>
            </a:r>
            <a:r>
              <a:rPr lang="en-IN" sz="2600" b="0" i="1" strike="noStrike" spc="-9" dirty="0">
                <a:solidFill>
                  <a:srgbClr val="5C5C5C"/>
                </a:solidFill>
                <a:latin typeface="Calibri"/>
              </a:rPr>
              <a:t>e</a:t>
            </a:r>
            <a:r>
              <a:rPr lang="en-IN" sz="2600" b="0" i="1" strike="noStrike" spc="-1" dirty="0">
                <a:solidFill>
                  <a:srgbClr val="5C5C5C"/>
                </a:solidFill>
                <a:latin typeface="Calibri"/>
              </a:rPr>
              <a:t>m</a:t>
            </a:r>
            <a:r>
              <a:rPr lang="en-IN" sz="2600" b="0" i="1" strike="noStrike" spc="-12" dirty="0">
                <a:solidFill>
                  <a:srgbClr val="5C5C5C"/>
                </a:solidFill>
                <a:latin typeface="Calibri"/>
              </a:rPr>
              <a:t>b</a:t>
            </a:r>
            <a:r>
              <a:rPr lang="en-IN" sz="2600" b="0" i="1" strike="noStrike" spc="-9" dirty="0">
                <a:solidFill>
                  <a:srgbClr val="5C5C5C"/>
                </a:solidFill>
                <a:latin typeface="Calibri"/>
              </a:rPr>
              <a:t>l</a:t>
            </a:r>
            <a:r>
              <a:rPr lang="en-IN" sz="2600" b="0" i="1" strike="noStrike" spc="-1" dirty="0">
                <a:solidFill>
                  <a:srgbClr val="5C5C5C"/>
                </a:solidFill>
                <a:latin typeface="Calibri"/>
              </a:rPr>
              <a:t>y</a:t>
            </a:r>
            <a:r>
              <a:rPr lang="en-IN" sz="2600" b="0" i="1" strike="noStrike" spc="-1" dirty="0">
                <a:solidFill>
                  <a:srgbClr val="5C5C5C"/>
                </a:solidFill>
                <a:latin typeface="Times New Roman"/>
              </a:rPr>
              <a:t> </a:t>
            </a:r>
            <a:r>
              <a:rPr lang="en-IN" sz="2600" b="0" i="1" strike="noStrike" spc="-284" dirty="0">
                <a:solidFill>
                  <a:srgbClr val="5C5C5C"/>
                </a:solidFill>
                <a:latin typeface="Times New Roman"/>
              </a:rPr>
              <a:t> </a:t>
            </a:r>
            <a:r>
              <a:rPr lang="en-IN" sz="2600" b="0" i="1" strike="noStrike" spc="-4" dirty="0">
                <a:solidFill>
                  <a:srgbClr val="5C5C5C"/>
                </a:solidFill>
                <a:latin typeface="Calibri"/>
              </a:rPr>
              <a:t>L</a:t>
            </a:r>
            <a:r>
              <a:rPr lang="en-IN" sz="2600" b="0" i="1" strike="noStrike" spc="-9" dirty="0">
                <a:solidFill>
                  <a:srgbClr val="5C5C5C"/>
                </a:solidFill>
                <a:latin typeface="Calibri"/>
              </a:rPr>
              <a:t>a</a:t>
            </a:r>
            <a:r>
              <a:rPr lang="en-IN" sz="2600" b="0" i="1" strike="noStrike" spc="-4" dirty="0">
                <a:solidFill>
                  <a:srgbClr val="5C5C5C"/>
                </a:solidFill>
                <a:latin typeface="Calibri"/>
              </a:rPr>
              <a:t>n</a:t>
            </a:r>
            <a:r>
              <a:rPr lang="en-IN" sz="2600" b="0" i="1" strike="noStrike" spc="-12" dirty="0">
                <a:solidFill>
                  <a:srgbClr val="5C5C5C"/>
                </a:solidFill>
                <a:latin typeface="Calibri"/>
              </a:rPr>
              <a:t>g</a:t>
            </a:r>
            <a:r>
              <a:rPr lang="en-IN" sz="2600" b="0" i="1" strike="noStrike" spc="-1" dirty="0">
                <a:solidFill>
                  <a:srgbClr val="5C5C5C"/>
                </a:solidFill>
                <a:latin typeface="Calibri"/>
              </a:rPr>
              <a:t>.</a:t>
            </a:r>
            <a:r>
              <a:rPr lang="en-IN" sz="2600" b="0" i="1" strike="noStrike" spc="-1" dirty="0">
                <a:solidFill>
                  <a:srgbClr val="5C5C5C"/>
                </a:solidFill>
                <a:latin typeface="Times New Roman"/>
              </a:rPr>
              <a:t> </a:t>
            </a:r>
            <a:r>
              <a:rPr lang="en-IN" sz="2600" b="0" i="1" strike="noStrike" spc="-1" dirty="0" err="1" smtClean="0">
                <a:solidFill>
                  <a:srgbClr val="5C5C5C"/>
                </a:solidFill>
                <a:latin typeface="Times New Roman"/>
              </a:rPr>
              <a:t>P</a:t>
            </a:r>
            <a:r>
              <a:rPr lang="en-IN" sz="2600" b="0" i="1" strike="noStrike" spc="-18" dirty="0" err="1" smtClean="0">
                <a:solidFill>
                  <a:srgbClr val="5C5C5C"/>
                </a:solidFill>
                <a:latin typeface="Calibri"/>
              </a:rPr>
              <a:t>ro</a:t>
            </a:r>
            <a:r>
              <a:rPr lang="en-IN" sz="2600" b="0" i="1" strike="noStrike" spc="-4" dirty="0" err="1" smtClean="0">
                <a:solidFill>
                  <a:srgbClr val="5C5C5C"/>
                </a:solidFill>
                <a:latin typeface="Calibri"/>
              </a:rPr>
              <a:t>g</a:t>
            </a:r>
            <a:r>
              <a:rPr lang="en-IN" sz="2600" b="0" i="1" strike="noStrike" spc="-1" dirty="0">
                <a:solidFill>
                  <a:srgbClr val="5C5C5C"/>
                </a:solidFill>
                <a:latin typeface="Calibri"/>
              </a:rPr>
              <a:t>.</a:t>
            </a:r>
            <a:endParaRPr lang="en-IN" sz="2600" b="0" strike="noStrike" spc="-1" dirty="0">
              <a:latin typeface="Arial"/>
            </a:endParaRPr>
          </a:p>
        </p:txBody>
      </p:sp>
      <p:sp>
        <p:nvSpPr>
          <p:cNvPr id="318" name="CustomShape 16"/>
          <p:cNvSpPr/>
          <p:nvPr/>
        </p:nvSpPr>
        <p:spPr>
          <a:xfrm>
            <a:off x="9622080" y="4973040"/>
            <a:ext cx="2285640" cy="11876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2600" b="0" i="1" strike="noStrike" spc="-43">
                <a:solidFill>
                  <a:srgbClr val="5C5C5C"/>
                </a:solidFill>
                <a:latin typeface="Calibri"/>
              </a:rPr>
              <a:t>Ta</a:t>
            </a:r>
            <a:r>
              <a:rPr lang="en-IN" sz="2600" b="0" i="1" strike="noStrike" spc="-52">
                <a:solidFill>
                  <a:srgbClr val="5C5C5C"/>
                </a:solidFill>
                <a:latin typeface="Calibri"/>
              </a:rPr>
              <a:t>r</a:t>
            </a:r>
            <a:r>
              <a:rPr lang="en-IN" sz="2600" b="0" i="1" strike="noStrike" spc="-43">
                <a:solidFill>
                  <a:srgbClr val="5C5C5C"/>
                </a:solidFill>
                <a:latin typeface="Calibri"/>
              </a:rPr>
              <a:t>g</a:t>
            </a:r>
            <a:r>
              <a:rPr lang="en-IN" sz="2600" b="0" i="1" strike="noStrike" spc="-58">
                <a:solidFill>
                  <a:srgbClr val="5C5C5C"/>
                </a:solidFill>
                <a:latin typeface="Calibri"/>
              </a:rPr>
              <a:t>e</a:t>
            </a:r>
            <a:r>
              <a:rPr lang="en-IN" sz="2600" b="0" i="1" strike="noStrike" spc="-1">
                <a:solidFill>
                  <a:srgbClr val="5C5C5C"/>
                </a:solidFill>
                <a:latin typeface="Calibri"/>
              </a:rPr>
              <a:t>t</a:t>
            </a:r>
            <a:r>
              <a:rPr lang="en-IN" sz="2600" b="0" i="1" strike="noStrike" spc="-194">
                <a:solidFill>
                  <a:srgbClr val="5C5C5C"/>
                </a:solidFill>
                <a:latin typeface="Times New Roman"/>
              </a:rPr>
              <a:t> </a:t>
            </a:r>
            <a:r>
              <a:rPr lang="en-IN" sz="2600" b="0" i="1" strike="noStrike" spc="-18">
                <a:solidFill>
                  <a:srgbClr val="5C5C5C"/>
                </a:solidFill>
                <a:latin typeface="Calibri"/>
              </a:rPr>
              <a:t>p</a:t>
            </a:r>
            <a:r>
              <a:rPr lang="en-IN" sz="2600" b="0" i="1" strike="noStrike" spc="-29">
                <a:solidFill>
                  <a:srgbClr val="5C5C5C"/>
                </a:solidFill>
                <a:latin typeface="Calibri"/>
              </a:rPr>
              <a:t>ro</a:t>
            </a:r>
            <a:r>
              <a:rPr lang="en-IN" sz="2600" b="0" i="1" strike="noStrike" spc="-18">
                <a:solidFill>
                  <a:srgbClr val="5C5C5C"/>
                </a:solidFill>
                <a:latin typeface="Calibri"/>
              </a:rPr>
              <a:t>g</a:t>
            </a:r>
            <a:r>
              <a:rPr lang="en-IN" sz="2600" b="0" i="1" strike="noStrike" spc="-29">
                <a:solidFill>
                  <a:srgbClr val="5C5C5C"/>
                </a:solidFill>
                <a:latin typeface="Calibri"/>
              </a:rPr>
              <a:t>r</a:t>
            </a:r>
            <a:r>
              <a:rPr lang="en-IN" sz="2600" b="0" i="1" strike="noStrike" spc="-18">
                <a:solidFill>
                  <a:srgbClr val="5C5C5C"/>
                </a:solidFill>
                <a:latin typeface="Calibri"/>
              </a:rPr>
              <a:t>a</a:t>
            </a:r>
            <a:r>
              <a:rPr lang="en-IN" sz="2600" b="0" i="1" strike="noStrike" spc="-1">
                <a:solidFill>
                  <a:srgbClr val="5C5C5C"/>
                </a:solidFill>
                <a:latin typeface="Calibri"/>
              </a:rPr>
              <a:t>m</a:t>
            </a:r>
            <a:r>
              <a:rPr lang="en-IN" sz="2600" b="0" i="1" strike="noStrike" spc="-94">
                <a:solidFill>
                  <a:srgbClr val="5C5C5C"/>
                </a:solidFill>
                <a:latin typeface="Times New Roman"/>
              </a:rPr>
              <a:t> </a:t>
            </a:r>
            <a:r>
              <a:rPr lang="en-IN" sz="2600" b="0" i="1" strike="noStrike" spc="-1">
                <a:solidFill>
                  <a:srgbClr val="5C5C5C"/>
                </a:solidFill>
                <a:latin typeface="Calibri"/>
              </a:rPr>
              <a:t>/</a:t>
            </a:r>
            <a:r>
              <a:rPr lang="en-IN" sz="2600" b="0" i="1" strike="noStrike" spc="-1">
                <a:solidFill>
                  <a:srgbClr val="5C5C5C"/>
                </a:solidFill>
                <a:latin typeface="Times New Roman"/>
              </a:rPr>
              <a:t> </a:t>
            </a:r>
            <a:r>
              <a:rPr lang="en-IN" sz="2600" b="0" i="1" strike="noStrike" spc="24">
                <a:solidFill>
                  <a:srgbClr val="5C5C5C"/>
                </a:solidFill>
                <a:latin typeface="Calibri"/>
              </a:rPr>
              <a:t>M</a:t>
            </a:r>
            <a:r>
              <a:rPr lang="en-IN" sz="2600" b="0" i="1" strike="noStrike" spc="12">
                <a:solidFill>
                  <a:srgbClr val="5C5C5C"/>
                </a:solidFill>
                <a:latin typeface="Calibri"/>
              </a:rPr>
              <a:t>/</a:t>
            </a:r>
            <a:r>
              <a:rPr lang="en-IN" sz="2600" b="0" i="1" strike="noStrike" spc="-1">
                <a:solidFill>
                  <a:srgbClr val="5C5C5C"/>
                </a:solidFill>
                <a:latin typeface="Calibri"/>
              </a:rPr>
              <a:t>C</a:t>
            </a:r>
            <a:r>
              <a:rPr lang="en-IN" sz="2600" b="0" i="1" strike="noStrike" spc="9">
                <a:solidFill>
                  <a:srgbClr val="5C5C5C"/>
                </a:solidFill>
                <a:latin typeface="Times New Roman"/>
              </a:rPr>
              <a:t> </a:t>
            </a:r>
            <a:r>
              <a:rPr lang="en-IN" sz="2600" b="0" i="1" strike="noStrike" spc="-12">
                <a:solidFill>
                  <a:srgbClr val="5C5C5C"/>
                </a:solidFill>
                <a:latin typeface="Calibri"/>
              </a:rPr>
              <a:t>L</a:t>
            </a:r>
            <a:r>
              <a:rPr lang="en-IN" sz="2600" b="0" i="1" strike="noStrike" spc="-4">
                <a:solidFill>
                  <a:srgbClr val="5C5C5C"/>
                </a:solidFill>
                <a:latin typeface="Calibri"/>
              </a:rPr>
              <a:t>a</a:t>
            </a:r>
            <a:r>
              <a:rPr lang="en-IN" sz="2600" b="0" i="1" strike="noStrike" spc="-12">
                <a:solidFill>
                  <a:srgbClr val="5C5C5C"/>
                </a:solidFill>
                <a:latin typeface="Calibri"/>
              </a:rPr>
              <a:t>n</a:t>
            </a:r>
            <a:r>
              <a:rPr lang="en-IN" sz="2600" b="0" i="1" strike="noStrike" spc="-4">
                <a:solidFill>
                  <a:srgbClr val="5C5C5C"/>
                </a:solidFill>
                <a:latin typeface="Calibri"/>
              </a:rPr>
              <a:t>g</a:t>
            </a:r>
            <a:r>
              <a:rPr lang="en-IN" sz="2600" b="0" i="1" strike="noStrike" spc="-1">
                <a:solidFill>
                  <a:srgbClr val="5C5C5C"/>
                </a:solidFill>
                <a:latin typeface="Calibri"/>
              </a:rPr>
              <a:t>.</a:t>
            </a:r>
            <a:r>
              <a:rPr lang="en-IN" sz="2600" b="0" i="1" strike="noStrike" spc="-123">
                <a:solidFill>
                  <a:srgbClr val="5C5C5C"/>
                </a:solidFill>
                <a:latin typeface="Times New Roman"/>
              </a:rPr>
              <a:t> </a:t>
            </a:r>
            <a:r>
              <a:rPr lang="en-IN" sz="2600" b="0" i="1" strike="noStrike" spc="-12">
                <a:solidFill>
                  <a:srgbClr val="5C5C5C"/>
                </a:solidFill>
                <a:latin typeface="Calibri"/>
              </a:rPr>
              <a:t>P</a:t>
            </a:r>
            <a:r>
              <a:rPr lang="en-IN" sz="2600" b="0" i="1" strike="noStrike" spc="-18">
                <a:solidFill>
                  <a:srgbClr val="5C5C5C"/>
                </a:solidFill>
                <a:latin typeface="Calibri"/>
              </a:rPr>
              <a:t>ro</a:t>
            </a:r>
            <a:r>
              <a:rPr lang="en-IN" sz="2600" b="0" i="1" strike="noStrike" spc="-4">
                <a:solidFill>
                  <a:srgbClr val="5C5C5C"/>
                </a:solidFill>
                <a:latin typeface="Calibri"/>
              </a:rPr>
              <a:t>g.</a:t>
            </a:r>
            <a:endParaRPr lang="en-IN" sz="2600" b="0" strike="noStrike" spc="-1">
              <a:latin typeface="Arial"/>
            </a:endParaRPr>
          </a:p>
        </p:txBody>
      </p:sp>
      <p:sp>
        <p:nvSpPr>
          <p:cNvPr id="319" name="CustomShape 17"/>
          <p:cNvSpPr/>
          <p:nvPr/>
        </p:nvSpPr>
        <p:spPr>
          <a:xfrm>
            <a:off x="5050440" y="7198920"/>
            <a:ext cx="360" cy="642240"/>
          </a:xfrm>
          <a:custGeom>
            <a:avLst/>
            <a:gdLst/>
            <a:ahLst/>
            <a:cxnLst/>
            <a:rect l="l" t="t" r="r" b="b"/>
            <a:pathLst>
              <a:path h="642620">
                <a:moveTo>
                  <a:pt x="0" y="0"/>
                </a:moveTo>
                <a:lnTo>
                  <a:pt x="0" y="642615"/>
                </a:lnTo>
              </a:path>
            </a:pathLst>
          </a:custGeom>
          <a:noFill/>
          <a:ln w="28440">
            <a:solidFill>
              <a:srgbClr val="F79446"/>
            </a:solidFill>
            <a:round/>
          </a:ln>
        </p:spPr>
        <p:style>
          <a:lnRef idx="0">
            <a:scrgbClr r="0" g="0" b="0"/>
          </a:lnRef>
          <a:fillRef idx="0">
            <a:scrgbClr r="0" g="0" b="0"/>
          </a:fillRef>
          <a:effectRef idx="0">
            <a:scrgbClr r="0" g="0" b="0"/>
          </a:effectRef>
          <a:fontRef idx="minor"/>
        </p:style>
      </p:sp>
      <p:sp>
        <p:nvSpPr>
          <p:cNvPr id="320" name="CustomShape 18"/>
          <p:cNvSpPr/>
          <p:nvPr/>
        </p:nvSpPr>
        <p:spPr>
          <a:xfrm>
            <a:off x="6126120" y="6072480"/>
            <a:ext cx="360" cy="1154880"/>
          </a:xfrm>
          <a:custGeom>
            <a:avLst/>
            <a:gdLst/>
            <a:ahLst/>
            <a:cxnLst/>
            <a:rect l="l" t="t" r="r" b="b"/>
            <a:pathLst>
              <a:path h="1155065">
                <a:moveTo>
                  <a:pt x="0" y="0"/>
                </a:moveTo>
                <a:lnTo>
                  <a:pt x="0" y="1154820"/>
                </a:lnTo>
              </a:path>
            </a:pathLst>
          </a:custGeom>
          <a:noFill/>
          <a:ln w="12600">
            <a:solidFill>
              <a:srgbClr val="487CB9"/>
            </a:solidFill>
            <a:round/>
          </a:ln>
        </p:spPr>
        <p:style>
          <a:lnRef idx="0">
            <a:scrgbClr r="0" g="0" b="0"/>
          </a:lnRef>
          <a:fillRef idx="0">
            <a:scrgbClr r="0" g="0" b="0"/>
          </a:fillRef>
          <a:effectRef idx="0">
            <a:scrgbClr r="0" g="0" b="0"/>
          </a:effectRef>
          <a:fontRef idx="minor"/>
        </p:style>
      </p:sp>
      <p:sp>
        <p:nvSpPr>
          <p:cNvPr id="321" name="CustomShape 19"/>
          <p:cNvSpPr/>
          <p:nvPr/>
        </p:nvSpPr>
        <p:spPr>
          <a:xfrm>
            <a:off x="7201800" y="7212960"/>
            <a:ext cx="360" cy="628200"/>
          </a:xfrm>
          <a:custGeom>
            <a:avLst/>
            <a:gdLst/>
            <a:ahLst/>
            <a:cxnLst/>
            <a:rect l="l" t="t" r="r" b="b"/>
            <a:pathLst>
              <a:path h="628650">
                <a:moveTo>
                  <a:pt x="0" y="0"/>
                </a:moveTo>
                <a:lnTo>
                  <a:pt x="0" y="628400"/>
                </a:lnTo>
              </a:path>
            </a:pathLst>
          </a:custGeom>
          <a:noFill/>
          <a:ln w="28440">
            <a:solidFill>
              <a:srgbClr val="F79446"/>
            </a:solidFill>
            <a:round/>
          </a:ln>
        </p:spPr>
        <p:style>
          <a:lnRef idx="0">
            <a:scrgbClr r="0" g="0" b="0"/>
          </a:lnRef>
          <a:fillRef idx="0">
            <a:scrgbClr r="0" g="0" b="0"/>
          </a:fillRef>
          <a:effectRef idx="0">
            <a:scrgbClr r="0" g="0" b="0"/>
          </a:effectRef>
          <a:fontRef idx="minor"/>
        </p:style>
      </p:sp>
      <p:sp>
        <p:nvSpPr>
          <p:cNvPr id="322" name="CustomShape 20"/>
          <p:cNvSpPr/>
          <p:nvPr/>
        </p:nvSpPr>
        <p:spPr>
          <a:xfrm>
            <a:off x="4524120" y="6086880"/>
            <a:ext cx="3204000" cy="360"/>
          </a:xfrm>
          <a:custGeom>
            <a:avLst/>
            <a:gdLst/>
            <a:ahLst/>
            <a:cxnLst/>
            <a:rect l="l" t="t" r="r" b="b"/>
            <a:pathLst>
              <a:path w="3204209">
                <a:moveTo>
                  <a:pt x="0" y="0"/>
                </a:moveTo>
                <a:lnTo>
                  <a:pt x="3203844" y="0"/>
                </a:lnTo>
              </a:path>
            </a:pathLst>
          </a:custGeom>
          <a:noFill/>
          <a:ln w="28440">
            <a:solidFill>
              <a:srgbClr val="F79446"/>
            </a:solidFill>
            <a:round/>
          </a:ln>
        </p:spPr>
        <p:style>
          <a:lnRef idx="0">
            <a:scrgbClr r="0" g="0" b="0"/>
          </a:lnRef>
          <a:fillRef idx="0">
            <a:scrgbClr r="0" g="0" b="0"/>
          </a:fillRef>
          <a:effectRef idx="0">
            <a:scrgbClr r="0" g="0" b="0"/>
          </a:effectRef>
          <a:fontRef idx="minor"/>
        </p:style>
      </p:sp>
      <p:sp>
        <p:nvSpPr>
          <p:cNvPr id="323" name="CustomShape 21"/>
          <p:cNvSpPr/>
          <p:nvPr/>
        </p:nvSpPr>
        <p:spPr>
          <a:xfrm>
            <a:off x="5036400" y="7212960"/>
            <a:ext cx="1096200" cy="360"/>
          </a:xfrm>
          <a:custGeom>
            <a:avLst/>
            <a:gdLst/>
            <a:ahLst/>
            <a:cxnLst/>
            <a:rect l="l" t="t" r="r" b="b"/>
            <a:pathLst>
              <a:path w="1096645">
                <a:moveTo>
                  <a:pt x="0" y="0"/>
                </a:moveTo>
                <a:lnTo>
                  <a:pt x="1096274" y="0"/>
                </a:lnTo>
              </a:path>
            </a:pathLst>
          </a:custGeom>
          <a:noFill/>
          <a:ln w="28440">
            <a:solidFill>
              <a:srgbClr val="F79446"/>
            </a:solidFill>
            <a:round/>
          </a:ln>
        </p:spPr>
        <p:style>
          <a:lnRef idx="0">
            <a:scrgbClr r="0" g="0" b="0"/>
          </a:lnRef>
          <a:fillRef idx="0">
            <a:scrgbClr r="0" g="0" b="0"/>
          </a:fillRef>
          <a:effectRef idx="0">
            <a:scrgbClr r="0" g="0" b="0"/>
          </a:effectRef>
          <a:fontRef idx="minor"/>
        </p:style>
      </p:sp>
      <p:sp>
        <p:nvSpPr>
          <p:cNvPr id="324" name="CustomShape 22"/>
          <p:cNvSpPr/>
          <p:nvPr/>
        </p:nvSpPr>
        <p:spPr>
          <a:xfrm>
            <a:off x="4538520" y="5049360"/>
            <a:ext cx="360" cy="1051920"/>
          </a:xfrm>
          <a:custGeom>
            <a:avLst/>
            <a:gdLst/>
            <a:ahLst/>
            <a:cxnLst/>
            <a:rect l="l" t="t" r="r" b="b"/>
            <a:pathLst>
              <a:path h="1052195">
                <a:moveTo>
                  <a:pt x="0" y="0"/>
                </a:moveTo>
                <a:lnTo>
                  <a:pt x="0" y="1051834"/>
                </a:lnTo>
              </a:path>
            </a:pathLst>
          </a:custGeom>
          <a:noFill/>
          <a:ln w="28440">
            <a:solidFill>
              <a:srgbClr val="F79446"/>
            </a:solidFill>
            <a:round/>
          </a:ln>
        </p:spPr>
        <p:style>
          <a:lnRef idx="0">
            <a:scrgbClr r="0" g="0" b="0"/>
          </a:lnRef>
          <a:fillRef idx="0">
            <a:scrgbClr r="0" g="0" b="0"/>
          </a:fillRef>
          <a:effectRef idx="0">
            <a:scrgbClr r="0" g="0" b="0"/>
          </a:effectRef>
          <a:fontRef idx="minor"/>
        </p:style>
      </p:sp>
      <p:sp>
        <p:nvSpPr>
          <p:cNvPr id="325" name="CustomShape 23"/>
          <p:cNvSpPr/>
          <p:nvPr/>
        </p:nvSpPr>
        <p:spPr>
          <a:xfrm>
            <a:off x="7713720" y="5049360"/>
            <a:ext cx="360" cy="1051920"/>
          </a:xfrm>
          <a:custGeom>
            <a:avLst/>
            <a:gdLst/>
            <a:ahLst/>
            <a:cxnLst/>
            <a:rect l="l" t="t" r="r" b="b"/>
            <a:pathLst>
              <a:path h="1052195">
                <a:moveTo>
                  <a:pt x="0" y="0"/>
                </a:moveTo>
                <a:lnTo>
                  <a:pt x="0" y="1051834"/>
                </a:lnTo>
              </a:path>
            </a:pathLst>
          </a:custGeom>
          <a:noFill/>
          <a:ln w="28440">
            <a:solidFill>
              <a:srgbClr val="F79446"/>
            </a:solidFill>
            <a:round/>
          </a:ln>
        </p:spPr>
        <p:style>
          <a:lnRef idx="0">
            <a:scrgbClr r="0" g="0" b="0"/>
          </a:lnRef>
          <a:fillRef idx="0">
            <a:scrgbClr r="0" g="0" b="0"/>
          </a:fillRef>
          <a:effectRef idx="0">
            <a:scrgbClr r="0" g="0" b="0"/>
          </a:effectRef>
          <a:fontRef idx="minor"/>
        </p:style>
      </p:sp>
      <p:sp>
        <p:nvSpPr>
          <p:cNvPr id="326" name="CustomShape 24"/>
          <p:cNvSpPr/>
          <p:nvPr/>
        </p:nvSpPr>
        <p:spPr>
          <a:xfrm>
            <a:off x="4524120" y="5063760"/>
            <a:ext cx="3204000" cy="360"/>
          </a:xfrm>
          <a:custGeom>
            <a:avLst/>
            <a:gdLst/>
            <a:ahLst/>
            <a:cxnLst/>
            <a:rect l="l" t="t" r="r" b="b"/>
            <a:pathLst>
              <a:path w="3204209">
                <a:moveTo>
                  <a:pt x="0" y="0"/>
                </a:moveTo>
                <a:lnTo>
                  <a:pt x="3203844" y="0"/>
                </a:lnTo>
              </a:path>
            </a:pathLst>
          </a:custGeom>
          <a:noFill/>
          <a:ln w="28440">
            <a:solidFill>
              <a:srgbClr val="F79446"/>
            </a:solidFill>
            <a:round/>
          </a:ln>
        </p:spPr>
        <p:style>
          <a:lnRef idx="0">
            <a:scrgbClr r="0" g="0" b="0"/>
          </a:lnRef>
          <a:fillRef idx="0">
            <a:scrgbClr r="0" g="0" b="0"/>
          </a:fillRef>
          <a:effectRef idx="0">
            <a:scrgbClr r="0" g="0" b="0"/>
          </a:effectRef>
          <a:fontRef idx="minor"/>
        </p:style>
      </p:sp>
      <p:sp>
        <p:nvSpPr>
          <p:cNvPr id="327" name="CustomShape 25"/>
          <p:cNvSpPr/>
          <p:nvPr/>
        </p:nvSpPr>
        <p:spPr>
          <a:xfrm>
            <a:off x="5036400" y="7827120"/>
            <a:ext cx="2179440" cy="360"/>
          </a:xfrm>
          <a:custGeom>
            <a:avLst/>
            <a:gdLst/>
            <a:ahLst/>
            <a:cxnLst/>
            <a:rect l="l" t="t" r="r" b="b"/>
            <a:pathLst>
              <a:path w="2179954">
                <a:moveTo>
                  <a:pt x="0" y="0"/>
                </a:moveTo>
                <a:lnTo>
                  <a:pt x="2179716" y="0"/>
                </a:lnTo>
              </a:path>
            </a:pathLst>
          </a:custGeom>
          <a:noFill/>
          <a:ln w="28440">
            <a:solidFill>
              <a:srgbClr val="F79446"/>
            </a:solidFill>
            <a:round/>
          </a:ln>
        </p:spPr>
        <p:style>
          <a:lnRef idx="0">
            <a:scrgbClr r="0" g="0" b="0"/>
          </a:lnRef>
          <a:fillRef idx="0">
            <a:scrgbClr r="0" g="0" b="0"/>
          </a:fillRef>
          <a:effectRef idx="0">
            <a:scrgbClr r="0" g="0" b="0"/>
          </a:effectRef>
          <a:fontRef idx="minor"/>
        </p:style>
      </p:sp>
      <p:sp>
        <p:nvSpPr>
          <p:cNvPr id="328" name="CustomShape 26"/>
          <p:cNvSpPr/>
          <p:nvPr/>
        </p:nvSpPr>
        <p:spPr>
          <a:xfrm>
            <a:off x="5168160" y="5423040"/>
            <a:ext cx="1427040" cy="791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2600" b="0" strike="noStrike" spc="-1">
                <a:solidFill>
                  <a:srgbClr val="000000"/>
                </a:solidFill>
                <a:latin typeface="Calibri"/>
              </a:rPr>
              <a:t>Ass</a:t>
            </a:r>
            <a:r>
              <a:rPr lang="en-IN" sz="2600" b="0" strike="noStrike" spc="-18">
                <a:solidFill>
                  <a:srgbClr val="000000"/>
                </a:solidFill>
                <a:latin typeface="Calibri"/>
              </a:rPr>
              <a:t>e</a:t>
            </a:r>
            <a:r>
              <a:rPr lang="en-IN" sz="2600" b="0" strike="noStrike" spc="-1">
                <a:solidFill>
                  <a:srgbClr val="000000"/>
                </a:solidFill>
                <a:latin typeface="Calibri"/>
              </a:rPr>
              <a:t>m</a:t>
            </a:r>
            <a:r>
              <a:rPr lang="en-IN" sz="2600" b="0" strike="noStrike" spc="-18">
                <a:solidFill>
                  <a:srgbClr val="000000"/>
                </a:solidFill>
                <a:latin typeface="Calibri"/>
              </a:rPr>
              <a:t>b</a:t>
            </a:r>
            <a:r>
              <a:rPr lang="en-IN" sz="2600" b="0" strike="noStrike" spc="-9">
                <a:solidFill>
                  <a:srgbClr val="000000"/>
                </a:solidFill>
                <a:latin typeface="Calibri"/>
              </a:rPr>
              <a:t>l</a:t>
            </a:r>
            <a:r>
              <a:rPr lang="en-IN" sz="2600" b="0" strike="noStrike" spc="-12">
                <a:solidFill>
                  <a:srgbClr val="000000"/>
                </a:solidFill>
                <a:latin typeface="Calibri"/>
              </a:rPr>
              <a:t>e</a:t>
            </a:r>
            <a:r>
              <a:rPr lang="en-IN" sz="2600" b="0" strike="noStrike" spc="-1">
                <a:solidFill>
                  <a:srgbClr val="000000"/>
                </a:solidFill>
                <a:latin typeface="Calibri"/>
              </a:rPr>
              <a:t>r</a:t>
            </a:r>
            <a:endParaRPr lang="en-IN" sz="2600" b="0" strike="noStrike" spc="-1">
              <a:latin typeface="Arial"/>
            </a:endParaRPr>
          </a:p>
        </p:txBody>
      </p:sp>
      <p:sp>
        <p:nvSpPr>
          <p:cNvPr id="329" name="CustomShape 27"/>
          <p:cNvSpPr/>
          <p:nvPr/>
        </p:nvSpPr>
        <p:spPr>
          <a:xfrm>
            <a:off x="5375160" y="7354800"/>
            <a:ext cx="1265760" cy="791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2600" b="0" strike="noStrike" spc="-4">
                <a:solidFill>
                  <a:srgbClr val="000000"/>
                </a:solidFill>
                <a:latin typeface="Calibri"/>
              </a:rPr>
              <a:t>D</a:t>
            </a:r>
            <a:r>
              <a:rPr lang="en-IN" sz="2600" b="0" strike="noStrike" spc="-43">
                <a:solidFill>
                  <a:srgbClr val="000000"/>
                </a:solidFill>
                <a:latin typeface="Calibri"/>
              </a:rPr>
              <a:t>at</a:t>
            </a:r>
            <a:r>
              <a:rPr lang="en-IN" sz="2600" b="0" strike="noStrike" spc="-12">
                <a:solidFill>
                  <a:srgbClr val="000000"/>
                </a:solidFill>
                <a:latin typeface="Calibri"/>
              </a:rPr>
              <a:t>abas</a:t>
            </a:r>
            <a:r>
              <a:rPr lang="en-IN" sz="2600" b="0" strike="noStrike" spc="-1">
                <a:solidFill>
                  <a:srgbClr val="000000"/>
                </a:solidFill>
                <a:latin typeface="Calibri"/>
              </a:rPr>
              <a:t>e</a:t>
            </a:r>
            <a:endParaRPr lang="en-IN" sz="2600" b="0" strike="noStrike" spc="-1">
              <a:latin typeface="Arial"/>
            </a:endParaRPr>
          </a:p>
        </p:txBody>
      </p:sp>
      <p:sp>
        <p:nvSpPr>
          <p:cNvPr id="29" name="TextShape 3"/>
          <p:cNvSpPr txBox="1"/>
          <p:nvPr/>
        </p:nvSpPr>
        <p:spPr>
          <a:xfrm>
            <a:off x="803520" y="441360"/>
            <a:ext cx="11397600" cy="1946880"/>
          </a:xfrm>
          <a:prstGeom prst="rect">
            <a:avLst/>
          </a:prstGeom>
          <a:noFill/>
          <a:ln>
            <a:noFill/>
          </a:ln>
        </p:spPr>
        <p:txBody>
          <a:bodyPr lIns="0" tIns="318240" rIns="0" bIns="0"/>
          <a:lstStyle/>
          <a:p>
            <a:pPr marL="3252600">
              <a:lnSpc>
                <a:spcPct val="100000"/>
              </a:lnSpc>
            </a:pPr>
            <a:r>
              <a:rPr lang="de-DE" sz="3600" b="1" strike="noStrike" spc="-647" dirty="0" smtClean="0">
                <a:solidFill>
                  <a:srgbClr val="FF0000"/>
                </a:solidFill>
                <a:latin typeface="Times New Roman" pitchFamily="18" charset="0"/>
                <a:cs typeface="Times New Roman" pitchFamily="18" charset="0"/>
              </a:rPr>
              <a:t>                        T</a:t>
            </a:r>
            <a:r>
              <a:rPr lang="de-DE" sz="3600" b="1" strike="noStrike" spc="-72" dirty="0" smtClean="0">
                <a:solidFill>
                  <a:srgbClr val="FF0000"/>
                </a:solidFill>
                <a:latin typeface="Times New Roman" pitchFamily="18" charset="0"/>
                <a:cs typeface="Times New Roman" pitchFamily="18" charset="0"/>
              </a:rPr>
              <a:t>r</a:t>
            </a:r>
            <a:r>
              <a:rPr lang="de-DE" sz="3600" b="1" strike="noStrike" spc="-69" dirty="0" smtClean="0">
                <a:solidFill>
                  <a:srgbClr val="FF0000"/>
                </a:solidFill>
                <a:latin typeface="Times New Roman" pitchFamily="18" charset="0"/>
                <a:cs typeface="Times New Roman" pitchFamily="18" charset="0"/>
              </a:rPr>
              <a:t>a</a:t>
            </a:r>
            <a:r>
              <a:rPr lang="de-DE" sz="3600" b="1" strike="noStrike" spc="-77" dirty="0" smtClean="0">
                <a:solidFill>
                  <a:srgbClr val="FF0000"/>
                </a:solidFill>
                <a:latin typeface="Times New Roman" pitchFamily="18" charset="0"/>
                <a:cs typeface="Times New Roman" pitchFamily="18" charset="0"/>
              </a:rPr>
              <a:t>n</a:t>
            </a:r>
            <a:r>
              <a:rPr lang="de-DE" sz="3600" b="1" strike="noStrike" spc="-69" dirty="0" smtClean="0">
                <a:solidFill>
                  <a:srgbClr val="FF0000"/>
                </a:solidFill>
                <a:latin typeface="Times New Roman" pitchFamily="18" charset="0"/>
                <a:cs typeface="Times New Roman" pitchFamily="18" charset="0"/>
              </a:rPr>
              <a:t>slat</a:t>
            </a:r>
            <a:r>
              <a:rPr lang="de-DE" sz="3600" b="1" strike="noStrike" spc="-72" dirty="0" smtClean="0">
                <a:solidFill>
                  <a:srgbClr val="FF0000"/>
                </a:solidFill>
                <a:latin typeface="Times New Roman" pitchFamily="18" charset="0"/>
                <a:cs typeface="Times New Roman" pitchFamily="18" charset="0"/>
              </a:rPr>
              <a:t>or</a:t>
            </a:r>
            <a:r>
              <a:rPr lang="de-DE" sz="3600" b="1" strike="noStrike" spc="-1" dirty="0" smtClean="0">
                <a:solidFill>
                  <a:srgbClr val="FF0000"/>
                </a:solidFill>
                <a:latin typeface="Times New Roman" pitchFamily="18" charset="0"/>
                <a:cs typeface="Times New Roman" pitchFamily="18" charset="0"/>
              </a:rPr>
              <a:t>s</a:t>
            </a:r>
            <a:endParaRPr lang="de-DE" sz="3600" b="0" strike="noStrike" spc="-1"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extShape 3"/>
          <p:cNvSpPr txBox="1"/>
          <p:nvPr/>
        </p:nvSpPr>
        <p:spPr>
          <a:xfrm>
            <a:off x="803520" y="441360"/>
            <a:ext cx="11397600" cy="1946880"/>
          </a:xfrm>
          <a:prstGeom prst="rect">
            <a:avLst/>
          </a:prstGeom>
          <a:noFill/>
          <a:ln>
            <a:noFill/>
          </a:ln>
        </p:spPr>
        <p:txBody>
          <a:bodyPr lIns="0" tIns="318240" rIns="0" bIns="0"/>
          <a:lstStyle/>
          <a:p>
            <a:pPr marL="3252600">
              <a:lnSpc>
                <a:spcPct val="100000"/>
              </a:lnSpc>
            </a:pPr>
            <a:r>
              <a:rPr lang="de-DE" sz="3600" b="1" strike="noStrike" spc="-647" dirty="0" smtClean="0">
                <a:solidFill>
                  <a:srgbClr val="FF0000"/>
                </a:solidFill>
                <a:latin typeface="Times New Roman" pitchFamily="18" charset="0"/>
                <a:cs typeface="Times New Roman" pitchFamily="18" charset="0"/>
              </a:rPr>
              <a:t>                        T</a:t>
            </a:r>
            <a:r>
              <a:rPr lang="de-DE" sz="3600" b="1" strike="noStrike" spc="-72" dirty="0" smtClean="0">
                <a:solidFill>
                  <a:srgbClr val="FF0000"/>
                </a:solidFill>
                <a:latin typeface="Times New Roman" pitchFamily="18" charset="0"/>
                <a:cs typeface="Times New Roman" pitchFamily="18" charset="0"/>
              </a:rPr>
              <a:t>r</a:t>
            </a:r>
            <a:r>
              <a:rPr lang="de-DE" sz="3600" b="1" strike="noStrike" spc="-69" dirty="0" smtClean="0">
                <a:solidFill>
                  <a:srgbClr val="FF0000"/>
                </a:solidFill>
                <a:latin typeface="Times New Roman" pitchFamily="18" charset="0"/>
                <a:cs typeface="Times New Roman" pitchFamily="18" charset="0"/>
              </a:rPr>
              <a:t>a</a:t>
            </a:r>
            <a:r>
              <a:rPr lang="de-DE" sz="3600" b="1" strike="noStrike" spc="-77" dirty="0" smtClean="0">
                <a:solidFill>
                  <a:srgbClr val="FF0000"/>
                </a:solidFill>
                <a:latin typeface="Times New Roman" pitchFamily="18" charset="0"/>
                <a:cs typeface="Times New Roman" pitchFamily="18" charset="0"/>
              </a:rPr>
              <a:t>n</a:t>
            </a:r>
            <a:r>
              <a:rPr lang="de-DE" sz="3600" b="1" strike="noStrike" spc="-69" dirty="0" smtClean="0">
                <a:solidFill>
                  <a:srgbClr val="FF0000"/>
                </a:solidFill>
                <a:latin typeface="Times New Roman" pitchFamily="18" charset="0"/>
                <a:cs typeface="Times New Roman" pitchFamily="18" charset="0"/>
              </a:rPr>
              <a:t>slat</a:t>
            </a:r>
            <a:r>
              <a:rPr lang="de-DE" sz="3600" b="1" strike="noStrike" spc="-72" dirty="0" smtClean="0">
                <a:solidFill>
                  <a:srgbClr val="FF0000"/>
                </a:solidFill>
                <a:latin typeface="Times New Roman" pitchFamily="18" charset="0"/>
                <a:cs typeface="Times New Roman" pitchFamily="18" charset="0"/>
              </a:rPr>
              <a:t>or</a:t>
            </a:r>
            <a:r>
              <a:rPr lang="de-DE" sz="3600" b="1" strike="noStrike" spc="-1" dirty="0" smtClean="0">
                <a:solidFill>
                  <a:srgbClr val="FF0000"/>
                </a:solidFill>
                <a:latin typeface="Times New Roman" pitchFamily="18" charset="0"/>
                <a:cs typeface="Times New Roman" pitchFamily="18" charset="0"/>
              </a:rPr>
              <a:t>s</a:t>
            </a:r>
            <a:endParaRPr lang="de-DE" sz="3600" b="0" strike="noStrike" spc="-1" dirty="0">
              <a:solidFill>
                <a:srgbClr val="FF0000"/>
              </a:solidFill>
              <a:latin typeface="Times New Roman" pitchFamily="18" charset="0"/>
              <a:cs typeface="Times New Roman" pitchFamily="18" charset="0"/>
            </a:endParaRPr>
          </a:p>
        </p:txBody>
      </p:sp>
      <p:sp>
        <p:nvSpPr>
          <p:cNvPr id="333" name="CustomShape 4"/>
          <p:cNvSpPr/>
          <p:nvPr/>
        </p:nvSpPr>
        <p:spPr>
          <a:xfrm>
            <a:off x="330200" y="1600200"/>
            <a:ext cx="12344400" cy="4565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500400" indent="-487440">
              <a:lnSpc>
                <a:spcPct val="100000"/>
              </a:lnSpc>
              <a:buClr>
                <a:srgbClr val="000000"/>
              </a:buClr>
              <a:buFont typeface="Arial"/>
              <a:buChar char="•"/>
            </a:pPr>
            <a:r>
              <a:rPr lang="en-IN" sz="3200" strike="noStrike" spc="-29" dirty="0">
                <a:solidFill>
                  <a:srgbClr val="000000"/>
                </a:solidFill>
                <a:latin typeface="Times New Roman" pitchFamily="18" charset="0"/>
                <a:cs typeface="Times New Roman" pitchFamily="18" charset="0"/>
              </a:rPr>
              <a:t>C</a:t>
            </a:r>
            <a:r>
              <a:rPr lang="en-IN" sz="3200" strike="noStrike" spc="-43" dirty="0">
                <a:solidFill>
                  <a:srgbClr val="000000"/>
                </a:solidFill>
                <a:latin typeface="Times New Roman" pitchFamily="18" charset="0"/>
                <a:cs typeface="Times New Roman" pitchFamily="18" charset="0"/>
              </a:rPr>
              <a:t>o</a:t>
            </a:r>
            <a:r>
              <a:rPr lang="en-IN" sz="3200" strike="noStrike" spc="-38" dirty="0">
                <a:solidFill>
                  <a:srgbClr val="000000"/>
                </a:solidFill>
                <a:latin typeface="Times New Roman" pitchFamily="18" charset="0"/>
                <a:cs typeface="Times New Roman" pitchFamily="18" charset="0"/>
              </a:rPr>
              <a:t>m</a:t>
            </a:r>
            <a:r>
              <a:rPr lang="en-IN" sz="3200" strike="noStrike" spc="-49" dirty="0">
                <a:solidFill>
                  <a:srgbClr val="000000"/>
                </a:solidFill>
                <a:latin typeface="Times New Roman" pitchFamily="18" charset="0"/>
                <a:cs typeface="Times New Roman" pitchFamily="18" charset="0"/>
              </a:rPr>
              <a:t>p</a:t>
            </a:r>
            <a:r>
              <a:rPr lang="en-IN" sz="3200" strike="noStrike" spc="-1" dirty="0">
                <a:solidFill>
                  <a:srgbClr val="000000"/>
                </a:solidFill>
                <a:latin typeface="Times New Roman" pitchFamily="18" charset="0"/>
                <a:cs typeface="Times New Roman" pitchFamily="18" charset="0"/>
              </a:rPr>
              <a:t>l</a:t>
            </a:r>
            <a:r>
              <a:rPr lang="en-IN" sz="3200" strike="noStrike" spc="-29" dirty="0">
                <a:solidFill>
                  <a:srgbClr val="000000"/>
                </a:solidFill>
                <a:latin typeface="Times New Roman" pitchFamily="18" charset="0"/>
                <a:cs typeface="Times New Roman" pitchFamily="18" charset="0"/>
              </a:rPr>
              <a:t>i</a:t>
            </a:r>
            <a:r>
              <a:rPr lang="en-IN" sz="3200" strike="noStrike" spc="-24" dirty="0">
                <a:solidFill>
                  <a:srgbClr val="000000"/>
                </a:solidFill>
                <a:latin typeface="Times New Roman" pitchFamily="18" charset="0"/>
                <a:cs typeface="Times New Roman" pitchFamily="18" charset="0"/>
              </a:rPr>
              <a:t>e</a:t>
            </a:r>
            <a:r>
              <a:rPr lang="en-IN" sz="3200" strike="noStrike" spc="-49" dirty="0">
                <a:solidFill>
                  <a:srgbClr val="000000"/>
                </a:solidFill>
                <a:latin typeface="Times New Roman" pitchFamily="18" charset="0"/>
                <a:cs typeface="Times New Roman" pitchFamily="18" charset="0"/>
              </a:rPr>
              <a:t>r</a:t>
            </a:r>
            <a:r>
              <a:rPr lang="en-IN" sz="3200" strike="noStrike" spc="-32" dirty="0">
                <a:solidFill>
                  <a:srgbClr val="000000"/>
                </a:solidFill>
                <a:latin typeface="Times New Roman" pitchFamily="18" charset="0"/>
                <a:cs typeface="Times New Roman" pitchFamily="18" charset="0"/>
              </a:rPr>
              <a:t>:</a:t>
            </a:r>
            <a:r>
              <a:rPr lang="en-IN" sz="3200" strike="noStrike" spc="-12" dirty="0">
                <a:solidFill>
                  <a:srgbClr val="000000"/>
                </a:solidFill>
                <a:latin typeface="Times New Roman" pitchFamily="18" charset="0"/>
                <a:cs typeface="Times New Roman" pitchFamily="18" charset="0"/>
              </a:rPr>
              <a:t>-</a:t>
            </a:r>
            <a:endParaRPr lang="en-IN" sz="3200" strike="noStrike" spc="-1" dirty="0">
              <a:latin typeface="Times New Roman" pitchFamily="18" charset="0"/>
              <a:cs typeface="Times New Roman" pitchFamily="18" charset="0"/>
            </a:endParaRPr>
          </a:p>
          <a:p>
            <a:pPr marL="500400" indent="-487440">
              <a:lnSpc>
                <a:spcPct val="100000"/>
              </a:lnSpc>
              <a:spcBef>
                <a:spcPts val="1035"/>
              </a:spcBef>
              <a:buClr>
                <a:srgbClr val="000000"/>
              </a:buClr>
              <a:buFont typeface="Arial"/>
              <a:buChar char="•"/>
            </a:pPr>
            <a:r>
              <a:rPr lang="en-IN" sz="3200" strike="noStrike" spc="-18" dirty="0">
                <a:solidFill>
                  <a:srgbClr val="000000"/>
                </a:solidFill>
                <a:latin typeface="Times New Roman" pitchFamily="18" charset="0"/>
                <a:cs typeface="Times New Roman" pitchFamily="18" charset="0"/>
              </a:rPr>
              <a:t>T</a:t>
            </a:r>
            <a:r>
              <a:rPr lang="en-IN" sz="3200" strike="noStrike" spc="-43" dirty="0">
                <a:solidFill>
                  <a:srgbClr val="000000"/>
                </a:solidFill>
                <a:latin typeface="Times New Roman" pitchFamily="18" charset="0"/>
                <a:cs typeface="Times New Roman" pitchFamily="18" charset="0"/>
              </a:rPr>
              <a:t>h</a:t>
            </a:r>
            <a:r>
              <a:rPr lang="en-IN" sz="3200" strike="noStrike" spc="-32" dirty="0">
                <a:solidFill>
                  <a:srgbClr val="000000"/>
                </a:solidFill>
                <a:latin typeface="Times New Roman" pitchFamily="18" charset="0"/>
                <a:cs typeface="Times New Roman" pitchFamily="18" charset="0"/>
              </a:rPr>
              <a:t>e</a:t>
            </a:r>
            <a:r>
              <a:rPr lang="en-IN" sz="3200" strike="noStrike" spc="-24" dirty="0">
                <a:solidFill>
                  <a:srgbClr val="000000"/>
                </a:solidFill>
                <a:latin typeface="Times New Roman" pitchFamily="18" charset="0"/>
                <a:cs typeface="Times New Roman" pitchFamily="18" charset="0"/>
              </a:rPr>
              <a:t>s</a:t>
            </a:r>
            <a:r>
              <a:rPr lang="en-IN" sz="3200" strike="noStrike" spc="-18" dirty="0">
                <a:solidFill>
                  <a:srgbClr val="000000"/>
                </a:solidFill>
                <a:latin typeface="Times New Roman" pitchFamily="18" charset="0"/>
                <a:cs typeface="Times New Roman" pitchFamily="18" charset="0"/>
              </a:rPr>
              <a:t>e</a:t>
            </a:r>
            <a:r>
              <a:rPr lang="en-IN" sz="3200" strike="noStrike" spc="-72" dirty="0">
                <a:solidFill>
                  <a:srgbClr val="000000"/>
                </a:solidFill>
                <a:latin typeface="Times New Roman" pitchFamily="18" charset="0"/>
                <a:cs typeface="Times New Roman" pitchFamily="18" charset="0"/>
              </a:rPr>
              <a:t> </a:t>
            </a:r>
            <a:r>
              <a:rPr lang="en-IN" sz="3200" strike="noStrike" spc="-49" dirty="0">
                <a:solidFill>
                  <a:srgbClr val="000000"/>
                </a:solidFill>
                <a:latin typeface="Times New Roman" pitchFamily="18" charset="0"/>
                <a:cs typeface="Times New Roman" pitchFamily="18" charset="0"/>
              </a:rPr>
              <a:t>ar</a:t>
            </a:r>
            <a:r>
              <a:rPr lang="en-IN" sz="3200" strike="noStrike" spc="-18" dirty="0">
                <a:solidFill>
                  <a:srgbClr val="000000"/>
                </a:solidFill>
                <a:latin typeface="Times New Roman" pitchFamily="18" charset="0"/>
                <a:cs typeface="Times New Roman" pitchFamily="18" charset="0"/>
              </a:rPr>
              <a:t>e</a:t>
            </a:r>
            <a:r>
              <a:rPr lang="en-IN" sz="3200" strike="noStrike" spc="-148" dirty="0">
                <a:solidFill>
                  <a:srgbClr val="000000"/>
                </a:solidFill>
                <a:latin typeface="Times New Roman" pitchFamily="18" charset="0"/>
                <a:cs typeface="Times New Roman" pitchFamily="18" charset="0"/>
              </a:rPr>
              <a:t> </a:t>
            </a:r>
            <a:r>
              <a:rPr lang="en-IN" sz="3200" strike="noStrike" spc="-12" dirty="0">
                <a:solidFill>
                  <a:srgbClr val="000000"/>
                </a:solidFill>
                <a:latin typeface="Times New Roman" pitchFamily="18" charset="0"/>
                <a:cs typeface="Times New Roman" pitchFamily="18" charset="0"/>
              </a:rPr>
              <a:t>t</a:t>
            </a:r>
            <a:r>
              <a:rPr lang="en-IN" sz="3200" strike="noStrike" spc="-49" dirty="0">
                <a:solidFill>
                  <a:srgbClr val="000000"/>
                </a:solidFill>
                <a:latin typeface="Times New Roman" pitchFamily="18" charset="0"/>
                <a:cs typeface="Times New Roman" pitchFamily="18" charset="0"/>
              </a:rPr>
              <a:t>h</a:t>
            </a:r>
            <a:r>
              <a:rPr lang="en-IN" sz="3200" strike="noStrike" spc="-18" dirty="0">
                <a:solidFill>
                  <a:srgbClr val="000000"/>
                </a:solidFill>
                <a:latin typeface="Times New Roman" pitchFamily="18" charset="0"/>
                <a:cs typeface="Times New Roman" pitchFamily="18" charset="0"/>
              </a:rPr>
              <a:t>e</a:t>
            </a:r>
            <a:r>
              <a:rPr lang="en-IN" sz="3200" strike="noStrike" spc="-89" dirty="0">
                <a:solidFill>
                  <a:srgbClr val="000000"/>
                </a:solidFill>
                <a:latin typeface="Times New Roman" pitchFamily="18" charset="0"/>
                <a:cs typeface="Times New Roman" pitchFamily="18" charset="0"/>
              </a:rPr>
              <a:t> </a:t>
            </a:r>
            <a:r>
              <a:rPr lang="en-IN" sz="3200" strike="noStrike" spc="-43" dirty="0">
                <a:solidFill>
                  <a:srgbClr val="000000"/>
                </a:solidFill>
                <a:latin typeface="Times New Roman" pitchFamily="18" charset="0"/>
                <a:cs typeface="Times New Roman" pitchFamily="18" charset="0"/>
              </a:rPr>
              <a:t>s</a:t>
            </a:r>
            <a:r>
              <a:rPr lang="en-IN" sz="3200" strike="noStrike" spc="-49" dirty="0">
                <a:solidFill>
                  <a:srgbClr val="000000"/>
                </a:solidFill>
                <a:latin typeface="Times New Roman" pitchFamily="18" charset="0"/>
                <a:cs typeface="Times New Roman" pitchFamily="18" charset="0"/>
              </a:rPr>
              <a:t>y</a:t>
            </a:r>
            <a:r>
              <a:rPr lang="en-IN" sz="3200" strike="noStrike" spc="-43" dirty="0">
                <a:solidFill>
                  <a:srgbClr val="000000"/>
                </a:solidFill>
                <a:latin typeface="Times New Roman" pitchFamily="18" charset="0"/>
                <a:cs typeface="Times New Roman" pitchFamily="18" charset="0"/>
              </a:rPr>
              <a:t>s</a:t>
            </a:r>
            <a:r>
              <a:rPr lang="en-IN" sz="3200" strike="noStrike" spc="-58" dirty="0">
                <a:solidFill>
                  <a:srgbClr val="000000"/>
                </a:solidFill>
                <a:latin typeface="Times New Roman" pitchFamily="18" charset="0"/>
                <a:cs typeface="Times New Roman" pitchFamily="18" charset="0"/>
              </a:rPr>
              <a:t>t</a:t>
            </a:r>
            <a:r>
              <a:rPr lang="en-IN" sz="3200" strike="noStrike" spc="-72" dirty="0">
                <a:solidFill>
                  <a:srgbClr val="000000"/>
                </a:solidFill>
                <a:latin typeface="Times New Roman" pitchFamily="18" charset="0"/>
                <a:cs typeface="Times New Roman" pitchFamily="18" charset="0"/>
              </a:rPr>
              <a:t>e</a:t>
            </a:r>
            <a:r>
              <a:rPr lang="en-IN" sz="3200" strike="noStrike" spc="-32" dirty="0">
                <a:solidFill>
                  <a:srgbClr val="000000"/>
                </a:solidFill>
                <a:latin typeface="Times New Roman" pitchFamily="18" charset="0"/>
                <a:cs typeface="Times New Roman" pitchFamily="18" charset="0"/>
              </a:rPr>
              <a:t>m</a:t>
            </a:r>
            <a:r>
              <a:rPr lang="en-IN" sz="3200" strike="noStrike" spc="-162" dirty="0">
                <a:solidFill>
                  <a:srgbClr val="000000"/>
                </a:solidFill>
                <a:latin typeface="Times New Roman" pitchFamily="18" charset="0"/>
                <a:cs typeface="Times New Roman" pitchFamily="18" charset="0"/>
              </a:rPr>
              <a:t> </a:t>
            </a:r>
            <a:r>
              <a:rPr lang="en-IN" sz="3200" strike="noStrike" spc="-52" dirty="0">
                <a:solidFill>
                  <a:srgbClr val="000000"/>
                </a:solidFill>
                <a:latin typeface="Times New Roman" pitchFamily="18" charset="0"/>
                <a:cs typeface="Times New Roman" pitchFamily="18" charset="0"/>
              </a:rPr>
              <a:t>p</a:t>
            </a:r>
            <a:r>
              <a:rPr lang="en-IN" sz="3200" strike="noStrike" spc="-43" dirty="0">
                <a:solidFill>
                  <a:srgbClr val="000000"/>
                </a:solidFill>
                <a:latin typeface="Times New Roman" pitchFamily="18" charset="0"/>
                <a:cs typeface="Times New Roman" pitchFamily="18" charset="0"/>
              </a:rPr>
              <a:t>r</a:t>
            </a:r>
            <a:r>
              <a:rPr lang="en-IN" sz="3200" strike="noStrike" spc="-49" dirty="0">
                <a:solidFill>
                  <a:srgbClr val="000000"/>
                </a:solidFill>
                <a:latin typeface="Times New Roman" pitchFamily="18" charset="0"/>
                <a:cs typeface="Times New Roman" pitchFamily="18" charset="0"/>
              </a:rPr>
              <a:t>o</a:t>
            </a:r>
            <a:r>
              <a:rPr lang="en-IN" sz="3200" strike="noStrike" spc="-52" dirty="0">
                <a:solidFill>
                  <a:srgbClr val="000000"/>
                </a:solidFill>
                <a:latin typeface="Times New Roman" pitchFamily="18" charset="0"/>
                <a:cs typeface="Times New Roman" pitchFamily="18" charset="0"/>
              </a:rPr>
              <a:t>g</a:t>
            </a:r>
            <a:r>
              <a:rPr lang="en-IN" sz="3200" strike="noStrike" spc="-43" dirty="0">
                <a:solidFill>
                  <a:srgbClr val="000000"/>
                </a:solidFill>
                <a:latin typeface="Times New Roman" pitchFamily="18" charset="0"/>
                <a:cs typeface="Times New Roman" pitchFamily="18" charset="0"/>
              </a:rPr>
              <a:t>r</a:t>
            </a:r>
            <a:r>
              <a:rPr lang="en-IN" sz="3200" strike="noStrike" spc="-52" dirty="0">
                <a:solidFill>
                  <a:srgbClr val="000000"/>
                </a:solidFill>
                <a:latin typeface="Times New Roman" pitchFamily="18" charset="0"/>
                <a:cs typeface="Times New Roman" pitchFamily="18" charset="0"/>
              </a:rPr>
              <a:t>a</a:t>
            </a:r>
            <a:r>
              <a:rPr lang="en-IN" sz="3200" strike="noStrike" spc="-69" dirty="0">
                <a:solidFill>
                  <a:srgbClr val="000000"/>
                </a:solidFill>
                <a:latin typeface="Times New Roman" pitchFamily="18" charset="0"/>
                <a:cs typeface="Times New Roman" pitchFamily="18" charset="0"/>
              </a:rPr>
              <a:t>m</a:t>
            </a:r>
            <a:r>
              <a:rPr lang="en-IN" sz="3200" strike="noStrike" spc="-1" dirty="0">
                <a:solidFill>
                  <a:srgbClr val="000000"/>
                </a:solidFill>
                <a:latin typeface="Times New Roman" pitchFamily="18" charset="0"/>
                <a:cs typeface="Times New Roman" pitchFamily="18" charset="0"/>
              </a:rPr>
              <a:t>s</a:t>
            </a:r>
            <a:r>
              <a:rPr lang="en-IN" sz="3200" strike="noStrike" spc="-111" dirty="0">
                <a:solidFill>
                  <a:srgbClr val="000000"/>
                </a:solidFill>
                <a:latin typeface="Times New Roman" pitchFamily="18" charset="0"/>
                <a:cs typeface="Times New Roman" pitchFamily="18" charset="0"/>
              </a:rPr>
              <a:t> </a:t>
            </a:r>
            <a:r>
              <a:rPr lang="en-IN" sz="3200" strike="noStrike" spc="-49" dirty="0">
                <a:solidFill>
                  <a:srgbClr val="000000"/>
                </a:solidFill>
                <a:latin typeface="Times New Roman" pitchFamily="18" charset="0"/>
                <a:cs typeface="Times New Roman" pitchFamily="18" charset="0"/>
              </a:rPr>
              <a:t>w</a:t>
            </a:r>
            <a:r>
              <a:rPr lang="en-IN" sz="3200" strike="noStrike" spc="-43" dirty="0">
                <a:solidFill>
                  <a:srgbClr val="000000"/>
                </a:solidFill>
                <a:latin typeface="Times New Roman" pitchFamily="18" charset="0"/>
                <a:cs typeface="Times New Roman" pitchFamily="18" charset="0"/>
              </a:rPr>
              <a:t>h</a:t>
            </a:r>
            <a:r>
              <a:rPr lang="en-IN" sz="3200" strike="noStrike" spc="-18" dirty="0">
                <a:solidFill>
                  <a:srgbClr val="000000"/>
                </a:solidFill>
                <a:latin typeface="Times New Roman" pitchFamily="18" charset="0"/>
                <a:cs typeface="Times New Roman" pitchFamily="18" charset="0"/>
              </a:rPr>
              <a:t>ich</a:t>
            </a:r>
            <a:r>
              <a:rPr lang="en-IN" sz="3200" strike="noStrike" spc="-94" dirty="0">
                <a:solidFill>
                  <a:srgbClr val="000000"/>
                </a:solidFill>
                <a:latin typeface="Times New Roman" pitchFamily="18" charset="0"/>
                <a:cs typeface="Times New Roman" pitchFamily="18" charset="0"/>
              </a:rPr>
              <a:t> </a:t>
            </a:r>
            <a:r>
              <a:rPr lang="en-IN" sz="3200" strike="noStrike" spc="-49" dirty="0">
                <a:solidFill>
                  <a:srgbClr val="000000"/>
                </a:solidFill>
                <a:latin typeface="Times New Roman" pitchFamily="18" charset="0"/>
                <a:cs typeface="Times New Roman" pitchFamily="18" charset="0"/>
              </a:rPr>
              <a:t>w</a:t>
            </a:r>
            <a:r>
              <a:rPr lang="en-IN" sz="3200" strike="noStrike" spc="-18" dirty="0">
                <a:solidFill>
                  <a:srgbClr val="000000"/>
                </a:solidFill>
                <a:latin typeface="Times New Roman" pitchFamily="18" charset="0"/>
                <a:cs typeface="Times New Roman" pitchFamily="18" charset="0"/>
              </a:rPr>
              <a:t>il</a:t>
            </a:r>
            <a:r>
              <a:rPr lang="en-IN" sz="3200" strike="noStrike" spc="-1" dirty="0">
                <a:solidFill>
                  <a:srgbClr val="000000"/>
                </a:solidFill>
                <a:latin typeface="Times New Roman" pitchFamily="18" charset="0"/>
                <a:cs typeface="Times New Roman" pitchFamily="18" charset="0"/>
              </a:rPr>
              <a:t>l </a:t>
            </a:r>
            <a:r>
              <a:rPr lang="en-IN" sz="3200" strike="noStrike" spc="-49" dirty="0">
                <a:solidFill>
                  <a:srgbClr val="000000"/>
                </a:solidFill>
                <a:latin typeface="Times New Roman" pitchFamily="18" charset="0"/>
                <a:cs typeface="Times New Roman" pitchFamily="18" charset="0"/>
              </a:rPr>
              <a:t>au</a:t>
            </a:r>
            <a:r>
              <a:rPr lang="en-IN" sz="3200" strike="noStrike" spc="-32" dirty="0">
                <a:solidFill>
                  <a:srgbClr val="000000"/>
                </a:solidFill>
                <a:latin typeface="Times New Roman" pitchFamily="18" charset="0"/>
                <a:cs typeface="Times New Roman" pitchFamily="18" charset="0"/>
              </a:rPr>
              <a:t>t</a:t>
            </a:r>
            <a:r>
              <a:rPr lang="en-IN" sz="3200" strike="noStrike" spc="-49" dirty="0">
                <a:solidFill>
                  <a:srgbClr val="000000"/>
                </a:solidFill>
                <a:latin typeface="Times New Roman" pitchFamily="18" charset="0"/>
                <a:cs typeface="Times New Roman" pitchFamily="18" charset="0"/>
              </a:rPr>
              <a:t>o</a:t>
            </a:r>
            <a:r>
              <a:rPr lang="en-IN" sz="3200" strike="noStrike" spc="-63" dirty="0">
                <a:solidFill>
                  <a:srgbClr val="000000"/>
                </a:solidFill>
                <a:latin typeface="Times New Roman" pitchFamily="18" charset="0"/>
                <a:cs typeface="Times New Roman" pitchFamily="18" charset="0"/>
              </a:rPr>
              <a:t>m</a:t>
            </a:r>
            <a:r>
              <a:rPr lang="en-IN" sz="3200" strike="noStrike" spc="-49" dirty="0">
                <a:solidFill>
                  <a:srgbClr val="000000"/>
                </a:solidFill>
                <a:latin typeface="Times New Roman" pitchFamily="18" charset="0"/>
                <a:cs typeface="Times New Roman" pitchFamily="18" charset="0"/>
              </a:rPr>
              <a:t>a</a:t>
            </a:r>
            <a:r>
              <a:rPr lang="en-IN" sz="3200" strike="noStrike" spc="-32" dirty="0">
                <a:solidFill>
                  <a:srgbClr val="000000"/>
                </a:solidFill>
                <a:latin typeface="Times New Roman" pitchFamily="18" charset="0"/>
                <a:cs typeface="Times New Roman" pitchFamily="18" charset="0"/>
              </a:rPr>
              <a:t>t</a:t>
            </a:r>
            <a:r>
              <a:rPr lang="en-IN" sz="3200" strike="noStrike" spc="-29" dirty="0">
                <a:solidFill>
                  <a:srgbClr val="000000"/>
                </a:solidFill>
                <a:latin typeface="Times New Roman" pitchFamily="18" charset="0"/>
                <a:cs typeface="Times New Roman" pitchFamily="18" charset="0"/>
              </a:rPr>
              <a:t>i</a:t>
            </a:r>
            <a:r>
              <a:rPr lang="en-IN" sz="3200" strike="noStrike" spc="-38" dirty="0">
                <a:solidFill>
                  <a:srgbClr val="000000"/>
                </a:solidFill>
                <a:latin typeface="Times New Roman" pitchFamily="18" charset="0"/>
                <a:cs typeface="Times New Roman" pitchFamily="18" charset="0"/>
              </a:rPr>
              <a:t>c</a:t>
            </a:r>
            <a:r>
              <a:rPr lang="en-IN" sz="3200" strike="noStrike" spc="-49" dirty="0">
                <a:solidFill>
                  <a:srgbClr val="000000"/>
                </a:solidFill>
                <a:latin typeface="Times New Roman" pitchFamily="18" charset="0"/>
                <a:cs typeface="Times New Roman" pitchFamily="18" charset="0"/>
              </a:rPr>
              <a:t>a</a:t>
            </a:r>
            <a:r>
              <a:rPr lang="en-IN" sz="3200" strike="noStrike" spc="-29" dirty="0">
                <a:solidFill>
                  <a:srgbClr val="000000"/>
                </a:solidFill>
                <a:latin typeface="Times New Roman" pitchFamily="18" charset="0"/>
                <a:cs typeface="Times New Roman" pitchFamily="18" charset="0"/>
              </a:rPr>
              <a:t>l</a:t>
            </a:r>
            <a:r>
              <a:rPr lang="en-IN" sz="3200" strike="noStrike" spc="-18" dirty="0">
                <a:solidFill>
                  <a:srgbClr val="000000"/>
                </a:solidFill>
                <a:latin typeface="Times New Roman" pitchFamily="18" charset="0"/>
                <a:cs typeface="Times New Roman" pitchFamily="18" charset="0"/>
              </a:rPr>
              <a:t>ly</a:t>
            </a:r>
            <a:r>
              <a:rPr lang="en-IN" sz="3200" strike="noStrike" spc="-89" dirty="0">
                <a:solidFill>
                  <a:srgbClr val="000000"/>
                </a:solidFill>
                <a:latin typeface="Times New Roman" pitchFamily="18" charset="0"/>
                <a:cs typeface="Times New Roman" pitchFamily="18" charset="0"/>
              </a:rPr>
              <a:t> </a:t>
            </a:r>
            <a:r>
              <a:rPr lang="en-IN" sz="3200" strike="noStrike" spc="-32" dirty="0">
                <a:solidFill>
                  <a:srgbClr val="000000"/>
                </a:solidFill>
                <a:latin typeface="Times New Roman" pitchFamily="18" charset="0"/>
                <a:cs typeface="Times New Roman" pitchFamily="18" charset="0"/>
              </a:rPr>
              <a:t>t</a:t>
            </a:r>
            <a:r>
              <a:rPr lang="en-IN" sz="3200" strike="noStrike" spc="-43" dirty="0">
                <a:solidFill>
                  <a:srgbClr val="000000"/>
                </a:solidFill>
                <a:latin typeface="Times New Roman" pitchFamily="18" charset="0"/>
                <a:cs typeface="Times New Roman" pitchFamily="18" charset="0"/>
              </a:rPr>
              <a:t>r</a:t>
            </a:r>
            <a:r>
              <a:rPr lang="en-IN" sz="3200" strike="noStrike" spc="-49" dirty="0">
                <a:solidFill>
                  <a:srgbClr val="000000"/>
                </a:solidFill>
                <a:latin typeface="Times New Roman" pitchFamily="18" charset="0"/>
                <a:cs typeface="Times New Roman" pitchFamily="18" charset="0"/>
              </a:rPr>
              <a:t>an</a:t>
            </a:r>
            <a:r>
              <a:rPr lang="en-IN" sz="3200" strike="noStrike" spc="-43" dirty="0">
                <a:solidFill>
                  <a:srgbClr val="000000"/>
                </a:solidFill>
                <a:latin typeface="Times New Roman" pitchFamily="18" charset="0"/>
                <a:cs typeface="Times New Roman" pitchFamily="18" charset="0"/>
              </a:rPr>
              <a:t>s</a:t>
            </a:r>
            <a:r>
              <a:rPr lang="en-IN" sz="3200" strike="noStrike" spc="-29" dirty="0">
                <a:solidFill>
                  <a:srgbClr val="000000"/>
                </a:solidFill>
                <a:latin typeface="Times New Roman" pitchFamily="18" charset="0"/>
                <a:cs typeface="Times New Roman" pitchFamily="18" charset="0"/>
              </a:rPr>
              <a:t>l</a:t>
            </a:r>
            <a:r>
              <a:rPr lang="en-IN" sz="3200" strike="noStrike" spc="-49" dirty="0">
                <a:solidFill>
                  <a:srgbClr val="000000"/>
                </a:solidFill>
                <a:latin typeface="Times New Roman" pitchFamily="18" charset="0"/>
                <a:cs typeface="Times New Roman" pitchFamily="18" charset="0"/>
              </a:rPr>
              <a:t>a</a:t>
            </a:r>
            <a:r>
              <a:rPr lang="en-IN" sz="3200" strike="noStrike" spc="-32" dirty="0">
                <a:solidFill>
                  <a:srgbClr val="000000"/>
                </a:solidFill>
                <a:latin typeface="Times New Roman" pitchFamily="18" charset="0"/>
                <a:cs typeface="Times New Roman" pitchFamily="18" charset="0"/>
              </a:rPr>
              <a:t>t</a:t>
            </a:r>
            <a:r>
              <a:rPr lang="en-IN" sz="3200" strike="noStrike" spc="-18" dirty="0">
                <a:solidFill>
                  <a:srgbClr val="000000"/>
                </a:solidFill>
                <a:latin typeface="Times New Roman" pitchFamily="18" charset="0"/>
                <a:cs typeface="Times New Roman" pitchFamily="18" charset="0"/>
              </a:rPr>
              <a:t>e</a:t>
            </a:r>
            <a:r>
              <a:rPr lang="en-IN" sz="3200" strike="noStrike" spc="-157" dirty="0">
                <a:solidFill>
                  <a:srgbClr val="000000"/>
                </a:solidFill>
                <a:latin typeface="Times New Roman" pitchFamily="18" charset="0"/>
                <a:cs typeface="Times New Roman" pitchFamily="18" charset="0"/>
              </a:rPr>
              <a:t> </a:t>
            </a:r>
            <a:r>
              <a:rPr lang="en-IN" sz="3200" strike="noStrike" spc="-12" dirty="0">
                <a:solidFill>
                  <a:srgbClr val="000000"/>
                </a:solidFill>
                <a:latin typeface="Times New Roman" pitchFamily="18" charset="0"/>
                <a:cs typeface="Times New Roman" pitchFamily="18" charset="0"/>
              </a:rPr>
              <a:t>t</a:t>
            </a:r>
            <a:r>
              <a:rPr lang="en-IN" sz="3200" strike="noStrike" spc="-49" dirty="0">
                <a:solidFill>
                  <a:srgbClr val="000000"/>
                </a:solidFill>
                <a:latin typeface="Times New Roman" pitchFamily="18" charset="0"/>
                <a:cs typeface="Times New Roman" pitchFamily="18" charset="0"/>
              </a:rPr>
              <a:t>h</a:t>
            </a:r>
            <a:r>
              <a:rPr lang="en-IN" sz="3200" strike="noStrike" spc="-18" dirty="0">
                <a:solidFill>
                  <a:srgbClr val="000000"/>
                </a:solidFill>
                <a:latin typeface="Times New Roman" pitchFamily="18" charset="0"/>
                <a:cs typeface="Times New Roman" pitchFamily="18" charset="0"/>
              </a:rPr>
              <a:t>e</a:t>
            </a:r>
            <a:r>
              <a:rPr lang="en-IN" sz="3200" strike="noStrike" spc="-89" dirty="0">
                <a:solidFill>
                  <a:srgbClr val="000000"/>
                </a:solidFill>
                <a:latin typeface="Times New Roman" pitchFamily="18" charset="0"/>
                <a:cs typeface="Times New Roman" pitchFamily="18" charset="0"/>
              </a:rPr>
              <a:t> </a:t>
            </a:r>
            <a:r>
              <a:rPr lang="en-IN" sz="3200" strike="noStrike" spc="-43" dirty="0">
                <a:solidFill>
                  <a:srgbClr val="000000"/>
                </a:solidFill>
                <a:latin typeface="Times New Roman" pitchFamily="18" charset="0"/>
                <a:cs typeface="Times New Roman" pitchFamily="18" charset="0"/>
              </a:rPr>
              <a:t>H</a:t>
            </a:r>
            <a:r>
              <a:rPr lang="en-IN" sz="3200" strike="noStrike" spc="-18" dirty="0">
                <a:solidFill>
                  <a:srgbClr val="000000"/>
                </a:solidFill>
                <a:latin typeface="Times New Roman" pitchFamily="18" charset="0"/>
                <a:cs typeface="Times New Roman" pitchFamily="18" charset="0"/>
              </a:rPr>
              <a:t>i</a:t>
            </a:r>
            <a:r>
              <a:rPr lang="en-IN" sz="3200" strike="noStrike" spc="-38" dirty="0">
                <a:solidFill>
                  <a:srgbClr val="000000"/>
                </a:solidFill>
                <a:latin typeface="Times New Roman" pitchFamily="18" charset="0"/>
                <a:cs typeface="Times New Roman" pitchFamily="18" charset="0"/>
              </a:rPr>
              <a:t>g</a:t>
            </a:r>
            <a:r>
              <a:rPr lang="en-IN" sz="3200" strike="noStrike" spc="-24" dirty="0">
                <a:solidFill>
                  <a:srgbClr val="000000"/>
                </a:solidFill>
                <a:latin typeface="Times New Roman" pitchFamily="18" charset="0"/>
                <a:cs typeface="Times New Roman" pitchFamily="18" charset="0"/>
              </a:rPr>
              <a:t>h</a:t>
            </a:r>
            <a:r>
              <a:rPr lang="en-IN" sz="3200" strike="noStrike" spc="-117" dirty="0">
                <a:solidFill>
                  <a:srgbClr val="000000"/>
                </a:solidFill>
                <a:latin typeface="Times New Roman" pitchFamily="18" charset="0"/>
                <a:cs typeface="Times New Roman" pitchFamily="18" charset="0"/>
              </a:rPr>
              <a:t> </a:t>
            </a:r>
            <a:r>
              <a:rPr lang="en-IN" sz="3200" strike="noStrike" spc="-29" dirty="0">
                <a:solidFill>
                  <a:srgbClr val="000000"/>
                </a:solidFill>
                <a:latin typeface="Times New Roman" pitchFamily="18" charset="0"/>
                <a:cs typeface="Times New Roman" pitchFamily="18" charset="0"/>
              </a:rPr>
              <a:t>l</a:t>
            </a:r>
            <a:r>
              <a:rPr lang="en-IN" sz="3200" strike="noStrike" spc="-49" dirty="0">
                <a:solidFill>
                  <a:srgbClr val="000000"/>
                </a:solidFill>
                <a:latin typeface="Times New Roman" pitchFamily="18" charset="0"/>
                <a:cs typeface="Times New Roman" pitchFamily="18" charset="0"/>
              </a:rPr>
              <a:t>e</a:t>
            </a:r>
            <a:r>
              <a:rPr lang="en-IN" sz="3200" strike="noStrike" spc="-52" dirty="0">
                <a:solidFill>
                  <a:srgbClr val="000000"/>
                </a:solidFill>
                <a:latin typeface="Times New Roman" pitchFamily="18" charset="0"/>
                <a:cs typeface="Times New Roman" pitchFamily="18" charset="0"/>
              </a:rPr>
              <a:t>v</a:t>
            </a:r>
            <a:r>
              <a:rPr lang="en-IN" sz="3200" strike="noStrike" spc="-49" dirty="0">
                <a:solidFill>
                  <a:srgbClr val="000000"/>
                </a:solidFill>
                <a:latin typeface="Times New Roman" pitchFamily="18" charset="0"/>
                <a:cs typeface="Times New Roman" pitchFamily="18" charset="0"/>
              </a:rPr>
              <a:t>e</a:t>
            </a:r>
            <a:r>
              <a:rPr lang="en-IN" sz="3200" strike="noStrike" spc="-1" dirty="0">
                <a:solidFill>
                  <a:srgbClr val="000000"/>
                </a:solidFill>
                <a:latin typeface="Times New Roman" pitchFamily="18" charset="0"/>
                <a:cs typeface="Times New Roman" pitchFamily="18" charset="0"/>
              </a:rPr>
              <a:t>l </a:t>
            </a:r>
            <a:r>
              <a:rPr lang="en-IN" sz="3200" strike="noStrike" spc="-18" dirty="0" smtClean="0">
                <a:solidFill>
                  <a:srgbClr val="000000"/>
                </a:solidFill>
                <a:latin typeface="Times New Roman" pitchFamily="18" charset="0"/>
                <a:cs typeface="Times New Roman" pitchFamily="18" charset="0"/>
              </a:rPr>
              <a:t>l</a:t>
            </a:r>
            <a:r>
              <a:rPr lang="en-IN" sz="3200" strike="noStrike" spc="-38" dirty="0" smtClean="0">
                <a:solidFill>
                  <a:srgbClr val="000000"/>
                </a:solidFill>
                <a:latin typeface="Times New Roman" pitchFamily="18" charset="0"/>
                <a:cs typeface="Times New Roman" pitchFamily="18" charset="0"/>
              </a:rPr>
              <a:t>an</a:t>
            </a:r>
            <a:r>
              <a:rPr lang="en-IN" sz="3200" strike="noStrike" spc="-29" dirty="0" smtClean="0">
                <a:solidFill>
                  <a:srgbClr val="000000"/>
                </a:solidFill>
                <a:latin typeface="Times New Roman" pitchFamily="18" charset="0"/>
                <a:cs typeface="Times New Roman" pitchFamily="18" charset="0"/>
              </a:rPr>
              <a:t>guag</a:t>
            </a:r>
            <a:r>
              <a:rPr lang="en-IN" sz="3200" strike="noStrike" spc="-18" dirty="0" smtClean="0">
                <a:solidFill>
                  <a:srgbClr val="000000"/>
                </a:solidFill>
                <a:latin typeface="Times New Roman" pitchFamily="18" charset="0"/>
                <a:cs typeface="Times New Roman" pitchFamily="18" charset="0"/>
              </a:rPr>
              <a:t>e </a:t>
            </a:r>
            <a:r>
              <a:rPr lang="en-IN" sz="3200" strike="noStrike" spc="-63" dirty="0" smtClean="0">
                <a:solidFill>
                  <a:srgbClr val="000000"/>
                </a:solidFill>
                <a:latin typeface="Times New Roman" pitchFamily="18" charset="0"/>
                <a:cs typeface="Times New Roman" pitchFamily="18" charset="0"/>
              </a:rPr>
              <a:t>p</a:t>
            </a:r>
            <a:r>
              <a:rPr lang="en-IN" sz="3200" strike="noStrike" spc="-52" dirty="0" smtClean="0">
                <a:solidFill>
                  <a:srgbClr val="000000"/>
                </a:solidFill>
                <a:latin typeface="Times New Roman" pitchFamily="18" charset="0"/>
                <a:cs typeface="Times New Roman" pitchFamily="18" charset="0"/>
              </a:rPr>
              <a:t>r</a:t>
            </a:r>
            <a:r>
              <a:rPr lang="en-IN" sz="3200" strike="noStrike" spc="-58" dirty="0" smtClean="0">
                <a:solidFill>
                  <a:srgbClr val="000000"/>
                </a:solidFill>
                <a:latin typeface="Times New Roman" pitchFamily="18" charset="0"/>
                <a:cs typeface="Times New Roman" pitchFamily="18" charset="0"/>
              </a:rPr>
              <a:t>o</a:t>
            </a:r>
            <a:r>
              <a:rPr lang="en-IN" sz="3200" strike="noStrike" spc="-63" dirty="0" smtClean="0">
                <a:solidFill>
                  <a:srgbClr val="000000"/>
                </a:solidFill>
                <a:latin typeface="Times New Roman" pitchFamily="18" charset="0"/>
                <a:cs typeface="Times New Roman" pitchFamily="18" charset="0"/>
              </a:rPr>
              <a:t>g</a:t>
            </a:r>
            <a:r>
              <a:rPr lang="en-IN" sz="3200" strike="noStrike" spc="-52" dirty="0" smtClean="0">
                <a:solidFill>
                  <a:srgbClr val="000000"/>
                </a:solidFill>
                <a:latin typeface="Times New Roman" pitchFamily="18" charset="0"/>
                <a:cs typeface="Times New Roman" pitchFamily="18" charset="0"/>
              </a:rPr>
              <a:t>r</a:t>
            </a:r>
            <a:r>
              <a:rPr lang="en-IN" sz="3200" strike="noStrike" spc="-63" dirty="0" smtClean="0">
                <a:solidFill>
                  <a:srgbClr val="000000"/>
                </a:solidFill>
                <a:latin typeface="Times New Roman" pitchFamily="18" charset="0"/>
                <a:cs typeface="Times New Roman" pitchFamily="18" charset="0"/>
              </a:rPr>
              <a:t>a</a:t>
            </a:r>
            <a:r>
              <a:rPr lang="en-IN" sz="3200" strike="noStrike" spc="-32" dirty="0" smtClean="0">
                <a:solidFill>
                  <a:srgbClr val="000000"/>
                </a:solidFill>
                <a:latin typeface="Times New Roman" pitchFamily="18" charset="0"/>
                <a:cs typeface="Times New Roman" pitchFamily="18" charset="0"/>
              </a:rPr>
              <a:t>m</a:t>
            </a:r>
            <a:r>
              <a:rPr lang="en-IN" sz="3200" strike="noStrike" spc="-134" dirty="0" smtClean="0">
                <a:solidFill>
                  <a:srgbClr val="000000"/>
                </a:solidFill>
                <a:latin typeface="Times New Roman" pitchFamily="18" charset="0"/>
                <a:cs typeface="Times New Roman" pitchFamily="18" charset="0"/>
              </a:rPr>
              <a:t> </a:t>
            </a:r>
            <a:r>
              <a:rPr lang="en-IN" sz="3200" strike="noStrike" spc="-18" dirty="0">
                <a:solidFill>
                  <a:srgbClr val="000000"/>
                </a:solidFill>
                <a:latin typeface="Times New Roman" pitchFamily="18" charset="0"/>
                <a:cs typeface="Times New Roman" pitchFamily="18" charset="0"/>
              </a:rPr>
              <a:t>i</a:t>
            </a:r>
            <a:r>
              <a:rPr lang="en-IN" sz="3200" strike="noStrike" spc="-24" dirty="0">
                <a:solidFill>
                  <a:srgbClr val="000000"/>
                </a:solidFill>
                <a:latin typeface="Times New Roman" pitchFamily="18" charset="0"/>
                <a:cs typeface="Times New Roman" pitchFamily="18" charset="0"/>
              </a:rPr>
              <a:t>n</a:t>
            </a:r>
            <a:r>
              <a:rPr lang="en-IN" sz="3200" strike="noStrike" spc="-103" dirty="0">
                <a:solidFill>
                  <a:srgbClr val="000000"/>
                </a:solidFill>
                <a:latin typeface="Times New Roman" pitchFamily="18" charset="0"/>
                <a:cs typeface="Times New Roman" pitchFamily="18" charset="0"/>
              </a:rPr>
              <a:t> </a:t>
            </a:r>
            <a:r>
              <a:rPr lang="en-IN" sz="3200" strike="noStrike" spc="-32" dirty="0">
                <a:solidFill>
                  <a:srgbClr val="000000"/>
                </a:solidFill>
                <a:latin typeface="Times New Roman" pitchFamily="18" charset="0"/>
                <a:cs typeface="Times New Roman" pitchFamily="18" charset="0"/>
              </a:rPr>
              <a:t>t</a:t>
            </a:r>
            <a:r>
              <a:rPr lang="en-IN" sz="3200" strike="noStrike" spc="-24" dirty="0">
                <a:solidFill>
                  <a:srgbClr val="000000"/>
                </a:solidFill>
                <a:latin typeface="Times New Roman" pitchFamily="18" charset="0"/>
                <a:cs typeface="Times New Roman" pitchFamily="18" charset="0"/>
              </a:rPr>
              <a:t>o</a:t>
            </a:r>
            <a:r>
              <a:rPr lang="en-IN" sz="3200" strike="noStrike" spc="-168" dirty="0">
                <a:solidFill>
                  <a:srgbClr val="000000"/>
                </a:solidFill>
                <a:latin typeface="Times New Roman" pitchFamily="18" charset="0"/>
                <a:cs typeface="Times New Roman" pitchFamily="18" charset="0"/>
              </a:rPr>
              <a:t> </a:t>
            </a:r>
            <a:r>
              <a:rPr lang="en-IN" sz="3200" strike="noStrike" spc="-12" dirty="0">
                <a:solidFill>
                  <a:srgbClr val="000000"/>
                </a:solidFill>
                <a:latin typeface="Times New Roman" pitchFamily="18" charset="0"/>
                <a:cs typeface="Times New Roman" pitchFamily="18" charset="0"/>
              </a:rPr>
              <a:t>t</a:t>
            </a:r>
            <a:r>
              <a:rPr lang="en-IN" sz="3200" strike="noStrike" spc="-49" dirty="0">
                <a:solidFill>
                  <a:srgbClr val="000000"/>
                </a:solidFill>
                <a:latin typeface="Times New Roman" pitchFamily="18" charset="0"/>
                <a:cs typeface="Times New Roman" pitchFamily="18" charset="0"/>
              </a:rPr>
              <a:t>h</a:t>
            </a:r>
            <a:r>
              <a:rPr lang="en-IN" sz="3200" strike="noStrike" spc="-18" dirty="0">
                <a:solidFill>
                  <a:srgbClr val="000000"/>
                </a:solidFill>
                <a:latin typeface="Times New Roman" pitchFamily="18" charset="0"/>
                <a:cs typeface="Times New Roman" pitchFamily="18" charset="0"/>
              </a:rPr>
              <a:t>e</a:t>
            </a:r>
            <a:r>
              <a:rPr lang="en-IN" sz="3200" strike="noStrike" spc="-94" dirty="0">
                <a:solidFill>
                  <a:srgbClr val="000000"/>
                </a:solidFill>
                <a:latin typeface="Times New Roman" pitchFamily="18" charset="0"/>
                <a:cs typeface="Times New Roman" pitchFamily="18" charset="0"/>
              </a:rPr>
              <a:t> </a:t>
            </a:r>
            <a:r>
              <a:rPr lang="en-IN" sz="3200" strike="noStrike" spc="-52" dirty="0">
                <a:solidFill>
                  <a:srgbClr val="000000"/>
                </a:solidFill>
                <a:latin typeface="Times New Roman" pitchFamily="18" charset="0"/>
                <a:cs typeface="Times New Roman" pitchFamily="18" charset="0"/>
              </a:rPr>
              <a:t>m</a:t>
            </a:r>
            <a:r>
              <a:rPr lang="en-IN" sz="3200" strike="noStrike" spc="-38" dirty="0">
                <a:solidFill>
                  <a:srgbClr val="000000"/>
                </a:solidFill>
                <a:latin typeface="Times New Roman" pitchFamily="18" charset="0"/>
                <a:cs typeface="Times New Roman" pitchFamily="18" charset="0"/>
              </a:rPr>
              <a:t>a</a:t>
            </a:r>
            <a:r>
              <a:rPr lang="en-IN" sz="3200" strike="noStrike" spc="-18" dirty="0">
                <a:solidFill>
                  <a:srgbClr val="000000"/>
                </a:solidFill>
                <a:latin typeface="Times New Roman" pitchFamily="18" charset="0"/>
                <a:cs typeface="Times New Roman" pitchFamily="18" charset="0"/>
              </a:rPr>
              <a:t>c</a:t>
            </a:r>
            <a:r>
              <a:rPr lang="en-IN" sz="3200" strike="noStrike" spc="-49" dirty="0">
                <a:solidFill>
                  <a:srgbClr val="000000"/>
                </a:solidFill>
                <a:latin typeface="Times New Roman" pitchFamily="18" charset="0"/>
                <a:cs typeface="Times New Roman" pitchFamily="18" charset="0"/>
              </a:rPr>
              <a:t>h</a:t>
            </a:r>
            <a:r>
              <a:rPr lang="en-IN" sz="3200" strike="noStrike" spc="-18" dirty="0">
                <a:solidFill>
                  <a:srgbClr val="000000"/>
                </a:solidFill>
                <a:latin typeface="Times New Roman" pitchFamily="18" charset="0"/>
                <a:cs typeface="Times New Roman" pitchFamily="18" charset="0"/>
              </a:rPr>
              <a:t>i</a:t>
            </a:r>
            <a:r>
              <a:rPr lang="en-IN" sz="3200" strike="noStrike" spc="-24" dirty="0">
                <a:solidFill>
                  <a:srgbClr val="000000"/>
                </a:solidFill>
                <a:latin typeface="Times New Roman" pitchFamily="18" charset="0"/>
                <a:cs typeface="Times New Roman" pitchFamily="18" charset="0"/>
              </a:rPr>
              <a:t>ne</a:t>
            </a:r>
            <a:r>
              <a:rPr lang="en-IN" sz="3200" strike="noStrike" spc="-12" dirty="0">
                <a:solidFill>
                  <a:srgbClr val="000000"/>
                </a:solidFill>
                <a:latin typeface="Times New Roman" pitchFamily="18" charset="0"/>
                <a:cs typeface="Times New Roman" pitchFamily="18" charset="0"/>
              </a:rPr>
              <a:t> </a:t>
            </a:r>
            <a:r>
              <a:rPr lang="en-IN" sz="3200" strike="noStrike" spc="-18" dirty="0">
                <a:solidFill>
                  <a:srgbClr val="000000"/>
                </a:solidFill>
                <a:latin typeface="Times New Roman" pitchFamily="18" charset="0"/>
                <a:cs typeface="Times New Roman" pitchFamily="18" charset="0"/>
              </a:rPr>
              <a:t>l</a:t>
            </a:r>
            <a:r>
              <a:rPr lang="en-IN" sz="3200" strike="noStrike" spc="-43" dirty="0">
                <a:solidFill>
                  <a:srgbClr val="000000"/>
                </a:solidFill>
                <a:latin typeface="Times New Roman" pitchFamily="18" charset="0"/>
                <a:cs typeface="Times New Roman" pitchFamily="18" charset="0"/>
              </a:rPr>
              <a:t>an</a:t>
            </a:r>
            <a:r>
              <a:rPr lang="en-IN" sz="3200" strike="noStrike" spc="-29" dirty="0">
                <a:solidFill>
                  <a:srgbClr val="000000"/>
                </a:solidFill>
                <a:latin typeface="Times New Roman" pitchFamily="18" charset="0"/>
                <a:cs typeface="Times New Roman" pitchFamily="18" charset="0"/>
              </a:rPr>
              <a:t>gua</a:t>
            </a:r>
            <a:r>
              <a:rPr lang="en-IN" sz="3200" strike="noStrike" spc="-38" dirty="0">
                <a:solidFill>
                  <a:srgbClr val="000000"/>
                </a:solidFill>
                <a:latin typeface="Times New Roman" pitchFamily="18" charset="0"/>
                <a:cs typeface="Times New Roman" pitchFamily="18" charset="0"/>
              </a:rPr>
              <a:t>g</a:t>
            </a:r>
            <a:r>
              <a:rPr lang="en-IN" sz="3200" strike="noStrike" spc="-18" dirty="0">
                <a:solidFill>
                  <a:srgbClr val="000000"/>
                </a:solidFill>
                <a:latin typeface="Times New Roman" pitchFamily="18" charset="0"/>
                <a:cs typeface="Times New Roman" pitchFamily="18" charset="0"/>
              </a:rPr>
              <a:t>e</a:t>
            </a:r>
            <a:r>
              <a:rPr lang="en-IN" sz="3200" strike="noStrike" spc="29" dirty="0">
                <a:solidFill>
                  <a:srgbClr val="000000"/>
                </a:solidFill>
                <a:latin typeface="Times New Roman" pitchFamily="18" charset="0"/>
                <a:cs typeface="Times New Roman" pitchFamily="18" charset="0"/>
              </a:rPr>
              <a:t> </a:t>
            </a:r>
            <a:r>
              <a:rPr lang="en-IN" sz="3200" strike="noStrike" spc="-69" dirty="0">
                <a:solidFill>
                  <a:srgbClr val="000000"/>
                </a:solidFill>
                <a:latin typeface="Times New Roman" pitchFamily="18" charset="0"/>
                <a:cs typeface="Times New Roman" pitchFamily="18" charset="0"/>
              </a:rPr>
              <a:t>p</a:t>
            </a:r>
            <a:r>
              <a:rPr lang="en-IN" sz="3200" strike="noStrike" spc="-52" dirty="0">
                <a:solidFill>
                  <a:srgbClr val="000000"/>
                </a:solidFill>
                <a:latin typeface="Times New Roman" pitchFamily="18" charset="0"/>
                <a:cs typeface="Times New Roman" pitchFamily="18" charset="0"/>
              </a:rPr>
              <a:t>r</a:t>
            </a:r>
            <a:r>
              <a:rPr lang="en-IN" sz="3200" strike="noStrike" spc="-63" dirty="0">
                <a:solidFill>
                  <a:srgbClr val="000000"/>
                </a:solidFill>
                <a:latin typeface="Times New Roman" pitchFamily="18" charset="0"/>
                <a:cs typeface="Times New Roman" pitchFamily="18" charset="0"/>
              </a:rPr>
              <a:t>o</a:t>
            </a:r>
            <a:r>
              <a:rPr lang="en-IN" sz="3200" strike="noStrike" spc="-69" dirty="0">
                <a:solidFill>
                  <a:srgbClr val="000000"/>
                </a:solidFill>
                <a:latin typeface="Times New Roman" pitchFamily="18" charset="0"/>
                <a:cs typeface="Times New Roman" pitchFamily="18" charset="0"/>
              </a:rPr>
              <a:t>g</a:t>
            </a:r>
            <a:r>
              <a:rPr lang="en-IN" sz="3200" strike="noStrike" spc="-52" dirty="0">
                <a:solidFill>
                  <a:srgbClr val="000000"/>
                </a:solidFill>
                <a:latin typeface="Times New Roman" pitchFamily="18" charset="0"/>
                <a:cs typeface="Times New Roman" pitchFamily="18" charset="0"/>
              </a:rPr>
              <a:t>r</a:t>
            </a:r>
            <a:r>
              <a:rPr lang="en-IN" sz="3200" strike="noStrike" spc="-69" dirty="0">
                <a:solidFill>
                  <a:srgbClr val="000000"/>
                </a:solidFill>
                <a:latin typeface="Times New Roman" pitchFamily="18" charset="0"/>
                <a:cs typeface="Times New Roman" pitchFamily="18" charset="0"/>
              </a:rPr>
              <a:t>a</a:t>
            </a:r>
            <a:r>
              <a:rPr lang="en-IN" sz="3200" strike="noStrike" spc="-32" dirty="0">
                <a:solidFill>
                  <a:srgbClr val="000000"/>
                </a:solidFill>
                <a:latin typeface="Times New Roman" pitchFamily="18" charset="0"/>
                <a:cs typeface="Times New Roman" pitchFamily="18" charset="0"/>
              </a:rPr>
              <a:t>m</a:t>
            </a:r>
            <a:endParaRPr lang="en-IN" sz="3200" strike="noStrike" spc="-1" dirty="0">
              <a:latin typeface="Times New Roman" pitchFamily="18" charset="0"/>
              <a:cs typeface="Times New Roman" pitchFamily="18" charset="0"/>
            </a:endParaRPr>
          </a:p>
        </p:txBody>
      </p:sp>
      <p:sp>
        <p:nvSpPr>
          <p:cNvPr id="334" name="CustomShape 5"/>
          <p:cNvSpPr/>
          <p:nvPr/>
        </p:nvSpPr>
        <p:spPr>
          <a:xfrm>
            <a:off x="4420080" y="5522400"/>
            <a:ext cx="136080" cy="146880"/>
          </a:xfrm>
          <a:custGeom>
            <a:avLst/>
            <a:gdLst/>
            <a:ahLst/>
            <a:cxnLst/>
            <a:rect l="l" t="t" r="r" b="b"/>
            <a:pathLst>
              <a:path w="136525" h="147320">
                <a:moveTo>
                  <a:pt x="121005" y="82539"/>
                </a:moveTo>
                <a:lnTo>
                  <a:pt x="85343" y="82539"/>
                </a:lnTo>
                <a:lnTo>
                  <a:pt x="1523" y="131307"/>
                </a:lnTo>
                <a:lnTo>
                  <a:pt x="0" y="136916"/>
                </a:lnTo>
                <a:lnTo>
                  <a:pt x="2529" y="141213"/>
                </a:lnTo>
                <a:lnTo>
                  <a:pt x="4937" y="145541"/>
                </a:lnTo>
                <a:lnTo>
                  <a:pt x="10515" y="147065"/>
                </a:lnTo>
                <a:lnTo>
                  <a:pt x="121005" y="82539"/>
                </a:lnTo>
                <a:close/>
                <a:moveTo>
                  <a:pt x="10667" y="0"/>
                </a:moveTo>
                <a:lnTo>
                  <a:pt x="5059" y="1402"/>
                </a:lnTo>
                <a:lnTo>
                  <a:pt x="2529" y="5577"/>
                </a:lnTo>
                <a:lnTo>
                  <a:pt x="0" y="9905"/>
                </a:lnTo>
                <a:lnTo>
                  <a:pt x="1523" y="15483"/>
                </a:lnTo>
                <a:lnTo>
                  <a:pt x="85343" y="64404"/>
                </a:lnTo>
                <a:lnTo>
                  <a:pt x="118719" y="64526"/>
                </a:lnTo>
                <a:lnTo>
                  <a:pt x="118719" y="82539"/>
                </a:lnTo>
                <a:lnTo>
                  <a:pt x="121157" y="82539"/>
                </a:lnTo>
                <a:lnTo>
                  <a:pt x="136519" y="73548"/>
                </a:lnTo>
                <a:lnTo>
                  <a:pt x="14965" y="2285"/>
                </a:lnTo>
                <a:lnTo>
                  <a:pt x="10667"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35" name="CustomShape 6"/>
          <p:cNvSpPr/>
          <p:nvPr/>
        </p:nvSpPr>
        <p:spPr>
          <a:xfrm>
            <a:off x="4505400" y="5595840"/>
            <a:ext cx="33120" cy="9000"/>
          </a:xfrm>
          <a:custGeom>
            <a:avLst/>
            <a:gdLst/>
            <a:ahLst/>
            <a:cxnLst/>
            <a:rect l="l" t="t" r="r" b="b"/>
            <a:pathLst>
              <a:path w="33654" h="9525">
                <a:moveTo>
                  <a:pt x="15483" y="0"/>
                </a:moveTo>
                <a:lnTo>
                  <a:pt x="0" y="8991"/>
                </a:lnTo>
                <a:lnTo>
                  <a:pt x="33375" y="8991"/>
                </a:lnTo>
                <a:lnTo>
                  <a:pt x="33375" y="7741"/>
                </a:lnTo>
                <a:lnTo>
                  <a:pt x="28803" y="7741"/>
                </a:lnTo>
                <a:lnTo>
                  <a:pt x="15483"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36" name="CustomShape 7"/>
          <p:cNvSpPr/>
          <p:nvPr/>
        </p:nvSpPr>
        <p:spPr>
          <a:xfrm>
            <a:off x="2508120" y="5594760"/>
            <a:ext cx="2030400" cy="360"/>
          </a:xfrm>
          <a:custGeom>
            <a:avLst/>
            <a:gdLst/>
            <a:ahLst/>
            <a:cxnLst/>
            <a:rect l="l" t="t" r="r" b="b"/>
            <a:pathLst>
              <a:path w="2030729">
                <a:moveTo>
                  <a:pt x="0" y="0"/>
                </a:moveTo>
                <a:lnTo>
                  <a:pt x="2030414" y="0"/>
                </a:lnTo>
              </a:path>
            </a:pathLst>
          </a:custGeom>
          <a:noFill/>
          <a:ln w="21600">
            <a:solidFill>
              <a:srgbClr val="487CB9"/>
            </a:solidFill>
            <a:round/>
          </a:ln>
        </p:spPr>
        <p:style>
          <a:lnRef idx="0">
            <a:scrgbClr r="0" g="0" b="0"/>
          </a:lnRef>
          <a:fillRef idx="0">
            <a:scrgbClr r="0" g="0" b="0"/>
          </a:fillRef>
          <a:effectRef idx="0">
            <a:scrgbClr r="0" g="0" b="0"/>
          </a:effectRef>
          <a:fontRef idx="minor"/>
        </p:style>
      </p:sp>
      <p:sp>
        <p:nvSpPr>
          <p:cNvPr id="337" name="CustomShape 8"/>
          <p:cNvSpPr/>
          <p:nvPr/>
        </p:nvSpPr>
        <p:spPr>
          <a:xfrm>
            <a:off x="4520880" y="5588280"/>
            <a:ext cx="12960" cy="15480"/>
          </a:xfrm>
          <a:custGeom>
            <a:avLst/>
            <a:gdLst/>
            <a:ahLst/>
            <a:cxnLst/>
            <a:rect l="l" t="t" r="r" b="b"/>
            <a:pathLst>
              <a:path w="13335" h="15875">
                <a:moveTo>
                  <a:pt x="13319" y="0"/>
                </a:moveTo>
                <a:lnTo>
                  <a:pt x="0" y="7772"/>
                </a:lnTo>
                <a:lnTo>
                  <a:pt x="13319" y="15514"/>
                </a:lnTo>
                <a:lnTo>
                  <a:pt x="13319"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38" name="CustomShape 9"/>
          <p:cNvSpPr/>
          <p:nvPr/>
        </p:nvSpPr>
        <p:spPr>
          <a:xfrm>
            <a:off x="4505400" y="5586840"/>
            <a:ext cx="33120" cy="9000"/>
          </a:xfrm>
          <a:custGeom>
            <a:avLst/>
            <a:gdLst/>
            <a:ahLst/>
            <a:cxnLst/>
            <a:rect l="l" t="t" r="r" b="b"/>
            <a:pathLst>
              <a:path w="33654" h="9525">
                <a:moveTo>
                  <a:pt x="0" y="0"/>
                </a:moveTo>
                <a:lnTo>
                  <a:pt x="15483" y="9143"/>
                </a:lnTo>
                <a:lnTo>
                  <a:pt x="28803" y="1371"/>
                </a:lnTo>
                <a:lnTo>
                  <a:pt x="33375" y="1371"/>
                </a:lnTo>
                <a:lnTo>
                  <a:pt x="33375" y="121"/>
                </a:lnTo>
                <a:lnTo>
                  <a:pt x="0"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39" name="CustomShape 10"/>
          <p:cNvSpPr/>
          <p:nvPr/>
        </p:nvSpPr>
        <p:spPr>
          <a:xfrm>
            <a:off x="9438120" y="5522040"/>
            <a:ext cx="136800" cy="146880"/>
          </a:xfrm>
          <a:custGeom>
            <a:avLst/>
            <a:gdLst/>
            <a:ahLst/>
            <a:cxnLst/>
            <a:rect l="l" t="t" r="r" b="b"/>
            <a:pathLst>
              <a:path w="137159" h="147320">
                <a:moveTo>
                  <a:pt x="10911" y="0"/>
                </a:moveTo>
                <a:lnTo>
                  <a:pt x="5333" y="1402"/>
                </a:lnTo>
                <a:lnTo>
                  <a:pt x="243" y="10027"/>
                </a:lnTo>
                <a:lnTo>
                  <a:pt x="1645" y="15605"/>
                </a:lnTo>
                <a:lnTo>
                  <a:pt x="85343" y="64526"/>
                </a:lnTo>
                <a:lnTo>
                  <a:pt x="118871" y="64648"/>
                </a:lnTo>
                <a:lnTo>
                  <a:pt x="118871" y="82661"/>
                </a:lnTo>
                <a:lnTo>
                  <a:pt x="85465" y="82661"/>
                </a:lnTo>
                <a:lnTo>
                  <a:pt x="1523" y="131429"/>
                </a:lnTo>
                <a:lnTo>
                  <a:pt x="0" y="137038"/>
                </a:lnTo>
                <a:lnTo>
                  <a:pt x="5090" y="145663"/>
                </a:lnTo>
                <a:lnTo>
                  <a:pt x="10667" y="147187"/>
                </a:lnTo>
                <a:lnTo>
                  <a:pt x="14843" y="144658"/>
                </a:lnTo>
                <a:lnTo>
                  <a:pt x="136763" y="73670"/>
                </a:lnTo>
                <a:lnTo>
                  <a:pt x="14996" y="2529"/>
                </a:lnTo>
                <a:lnTo>
                  <a:pt x="10911"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40" name="CustomShape 11"/>
          <p:cNvSpPr/>
          <p:nvPr/>
        </p:nvSpPr>
        <p:spPr>
          <a:xfrm>
            <a:off x="9523440" y="5595840"/>
            <a:ext cx="33120" cy="9000"/>
          </a:xfrm>
          <a:custGeom>
            <a:avLst/>
            <a:gdLst/>
            <a:ahLst/>
            <a:cxnLst/>
            <a:rect l="l" t="t" r="r" b="b"/>
            <a:pathLst>
              <a:path w="33654" h="9525">
                <a:moveTo>
                  <a:pt x="15483" y="0"/>
                </a:moveTo>
                <a:lnTo>
                  <a:pt x="0" y="8991"/>
                </a:lnTo>
                <a:lnTo>
                  <a:pt x="33406" y="8991"/>
                </a:lnTo>
                <a:lnTo>
                  <a:pt x="33406" y="7741"/>
                </a:lnTo>
                <a:lnTo>
                  <a:pt x="28712" y="7741"/>
                </a:lnTo>
                <a:lnTo>
                  <a:pt x="15483"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41" name="CustomShape 12"/>
          <p:cNvSpPr/>
          <p:nvPr/>
        </p:nvSpPr>
        <p:spPr>
          <a:xfrm>
            <a:off x="7731360" y="5594760"/>
            <a:ext cx="1825200" cy="360"/>
          </a:xfrm>
          <a:custGeom>
            <a:avLst/>
            <a:gdLst/>
            <a:ahLst/>
            <a:cxnLst/>
            <a:rect l="l" t="t" r="r" b="b"/>
            <a:pathLst>
              <a:path w="1825625">
                <a:moveTo>
                  <a:pt x="0" y="0"/>
                </a:moveTo>
                <a:lnTo>
                  <a:pt x="1825508" y="0"/>
                </a:lnTo>
              </a:path>
            </a:pathLst>
          </a:custGeom>
          <a:noFill/>
          <a:ln w="21600">
            <a:solidFill>
              <a:srgbClr val="487CB9"/>
            </a:solidFill>
            <a:round/>
          </a:ln>
        </p:spPr>
        <p:style>
          <a:lnRef idx="0">
            <a:scrgbClr r="0" g="0" b="0"/>
          </a:lnRef>
          <a:fillRef idx="0">
            <a:scrgbClr r="0" g="0" b="0"/>
          </a:fillRef>
          <a:effectRef idx="0">
            <a:scrgbClr r="0" g="0" b="0"/>
          </a:effectRef>
          <a:fontRef idx="minor"/>
        </p:style>
      </p:sp>
      <p:sp>
        <p:nvSpPr>
          <p:cNvPr id="342" name="CustomShape 13"/>
          <p:cNvSpPr/>
          <p:nvPr/>
        </p:nvSpPr>
        <p:spPr>
          <a:xfrm>
            <a:off x="9538920" y="5588280"/>
            <a:ext cx="13680" cy="15480"/>
          </a:xfrm>
          <a:custGeom>
            <a:avLst/>
            <a:gdLst/>
            <a:ahLst/>
            <a:cxnLst/>
            <a:rect l="l" t="t" r="r" b="b"/>
            <a:pathLst>
              <a:path w="13970" h="15875">
                <a:moveTo>
                  <a:pt x="13472" y="0"/>
                </a:moveTo>
                <a:lnTo>
                  <a:pt x="0" y="7772"/>
                </a:lnTo>
                <a:lnTo>
                  <a:pt x="13228" y="15514"/>
                </a:lnTo>
                <a:lnTo>
                  <a:pt x="13472"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43" name="CustomShape 14"/>
          <p:cNvSpPr/>
          <p:nvPr/>
        </p:nvSpPr>
        <p:spPr>
          <a:xfrm>
            <a:off x="9523440" y="5586840"/>
            <a:ext cx="33120" cy="9000"/>
          </a:xfrm>
          <a:custGeom>
            <a:avLst/>
            <a:gdLst/>
            <a:ahLst/>
            <a:cxnLst/>
            <a:rect l="l" t="t" r="r" b="b"/>
            <a:pathLst>
              <a:path w="33654" h="9525">
                <a:moveTo>
                  <a:pt x="0" y="0"/>
                </a:moveTo>
                <a:lnTo>
                  <a:pt x="15605" y="9143"/>
                </a:lnTo>
                <a:lnTo>
                  <a:pt x="29077" y="1371"/>
                </a:lnTo>
                <a:lnTo>
                  <a:pt x="33527" y="1371"/>
                </a:lnTo>
                <a:lnTo>
                  <a:pt x="33527" y="121"/>
                </a:lnTo>
                <a:lnTo>
                  <a:pt x="0"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44" name="CustomShape 15"/>
          <p:cNvSpPr/>
          <p:nvPr/>
        </p:nvSpPr>
        <p:spPr>
          <a:xfrm>
            <a:off x="117360" y="5090760"/>
            <a:ext cx="2176920" cy="15836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gn="just">
              <a:lnSpc>
                <a:spcPct val="100000"/>
              </a:lnSpc>
            </a:pPr>
            <a:r>
              <a:rPr lang="en-IN" sz="2600" b="0" i="1" strike="noStrike" spc="-12">
                <a:solidFill>
                  <a:srgbClr val="5C5C5C"/>
                </a:solidFill>
                <a:latin typeface="Calibri"/>
              </a:rPr>
              <a:t>S</a:t>
            </a:r>
            <a:r>
              <a:rPr lang="en-IN" sz="2600" b="0" i="1" strike="noStrike" spc="-18">
                <a:solidFill>
                  <a:srgbClr val="5C5C5C"/>
                </a:solidFill>
                <a:latin typeface="Calibri"/>
              </a:rPr>
              <a:t>o</a:t>
            </a:r>
            <a:r>
              <a:rPr lang="en-IN" sz="2600" b="0" i="1" strike="noStrike" spc="-4">
                <a:solidFill>
                  <a:srgbClr val="5C5C5C"/>
                </a:solidFill>
                <a:latin typeface="Calibri"/>
              </a:rPr>
              <a:t>u</a:t>
            </a:r>
            <a:r>
              <a:rPr lang="en-IN" sz="2600" b="0" i="1" strike="noStrike" spc="-24">
                <a:solidFill>
                  <a:srgbClr val="5C5C5C"/>
                </a:solidFill>
                <a:latin typeface="Calibri"/>
              </a:rPr>
              <a:t>r</a:t>
            </a:r>
            <a:r>
              <a:rPr lang="en-IN" sz="2600" b="0" i="1" strike="noStrike" spc="-18">
                <a:solidFill>
                  <a:srgbClr val="5C5C5C"/>
                </a:solidFill>
                <a:latin typeface="Calibri"/>
              </a:rPr>
              <a:t>c</a:t>
            </a:r>
            <a:r>
              <a:rPr lang="en-IN" sz="2600" b="0" i="1" strike="noStrike" spc="-1">
                <a:solidFill>
                  <a:srgbClr val="5C5C5C"/>
                </a:solidFill>
                <a:latin typeface="Calibri"/>
              </a:rPr>
              <a:t>e</a:t>
            </a:r>
            <a:r>
              <a:rPr lang="en-IN" sz="2600" b="0" i="1" strike="noStrike" spc="228">
                <a:solidFill>
                  <a:srgbClr val="5C5C5C"/>
                </a:solidFill>
                <a:latin typeface="Times New Roman"/>
              </a:rPr>
              <a:t> </a:t>
            </a:r>
            <a:r>
              <a:rPr lang="en-IN" sz="2600" b="0" i="1" strike="noStrike" spc="-18">
                <a:solidFill>
                  <a:srgbClr val="5C5C5C"/>
                </a:solidFill>
                <a:latin typeface="Calibri"/>
              </a:rPr>
              <a:t>p</a:t>
            </a:r>
            <a:r>
              <a:rPr lang="en-IN" sz="2600" b="0" i="1" strike="noStrike" spc="-29">
                <a:solidFill>
                  <a:srgbClr val="5C5C5C"/>
                </a:solidFill>
                <a:latin typeface="Calibri"/>
              </a:rPr>
              <a:t>ro</a:t>
            </a:r>
            <a:r>
              <a:rPr lang="en-IN" sz="2600" b="0" i="1" strike="noStrike" spc="-18">
                <a:solidFill>
                  <a:srgbClr val="5C5C5C"/>
                </a:solidFill>
                <a:latin typeface="Calibri"/>
              </a:rPr>
              <a:t>g</a:t>
            </a:r>
            <a:r>
              <a:rPr lang="en-IN" sz="2600" b="0" i="1" strike="noStrike" spc="-29">
                <a:solidFill>
                  <a:srgbClr val="5C5C5C"/>
                </a:solidFill>
                <a:latin typeface="Calibri"/>
              </a:rPr>
              <a:t>r</a:t>
            </a:r>
            <a:r>
              <a:rPr lang="en-IN" sz="2600" b="0" i="1" strike="noStrike" spc="-18">
                <a:solidFill>
                  <a:srgbClr val="5C5C5C"/>
                </a:solidFill>
                <a:latin typeface="Calibri"/>
              </a:rPr>
              <a:t>a</a:t>
            </a:r>
            <a:r>
              <a:rPr lang="en-IN" sz="2600" b="0" i="1" strike="noStrike" spc="-1">
                <a:solidFill>
                  <a:srgbClr val="5C5C5C"/>
                </a:solidFill>
                <a:latin typeface="Calibri"/>
              </a:rPr>
              <a:t>m</a:t>
            </a:r>
            <a:r>
              <a:rPr lang="en-IN" sz="2600" b="0" i="1" strike="noStrike" spc="-1">
                <a:solidFill>
                  <a:srgbClr val="5C5C5C"/>
                </a:solidFill>
                <a:latin typeface="Times New Roman"/>
              </a:rPr>
              <a:t> </a:t>
            </a:r>
            <a:r>
              <a:rPr lang="en-IN" sz="2600" b="0" i="1" strike="noStrike" spc="-12">
                <a:solidFill>
                  <a:srgbClr val="5C5C5C"/>
                </a:solidFill>
                <a:latin typeface="Calibri"/>
              </a:rPr>
              <a:t>H</a:t>
            </a:r>
            <a:r>
              <a:rPr lang="en-IN" sz="2600" b="0" i="1" strike="noStrike" spc="-9">
                <a:solidFill>
                  <a:srgbClr val="5C5C5C"/>
                </a:solidFill>
                <a:latin typeface="Calibri"/>
              </a:rPr>
              <a:t>i</a:t>
            </a:r>
            <a:r>
              <a:rPr lang="en-IN" sz="2600" b="0" i="1" strike="noStrike" spc="-4">
                <a:solidFill>
                  <a:srgbClr val="5C5C5C"/>
                </a:solidFill>
                <a:latin typeface="Calibri"/>
              </a:rPr>
              <a:t>g</a:t>
            </a:r>
            <a:r>
              <a:rPr lang="en-IN" sz="2600" b="0" i="1" strike="noStrike" spc="-1">
                <a:solidFill>
                  <a:srgbClr val="5C5C5C"/>
                </a:solidFill>
                <a:latin typeface="Calibri"/>
              </a:rPr>
              <a:t>h</a:t>
            </a:r>
            <a:r>
              <a:rPr lang="en-IN" sz="2600" b="0" i="1" strike="noStrike" spc="103">
                <a:solidFill>
                  <a:srgbClr val="5C5C5C"/>
                </a:solidFill>
                <a:latin typeface="Times New Roman"/>
              </a:rPr>
              <a:t> </a:t>
            </a:r>
            <a:r>
              <a:rPr lang="en-IN" sz="2600" b="0" i="1" strike="noStrike" spc="-9">
                <a:solidFill>
                  <a:srgbClr val="5C5C5C"/>
                </a:solidFill>
                <a:latin typeface="Calibri"/>
              </a:rPr>
              <a:t>leve</a:t>
            </a:r>
            <a:r>
              <a:rPr lang="en-IN" sz="2600" b="0" i="1" strike="noStrike" spc="-1">
                <a:solidFill>
                  <a:srgbClr val="5C5C5C"/>
                </a:solidFill>
                <a:latin typeface="Calibri"/>
              </a:rPr>
              <a:t>l</a:t>
            </a:r>
            <a:r>
              <a:rPr lang="en-IN" sz="2600" b="0" i="1" strike="noStrike" spc="94">
                <a:solidFill>
                  <a:srgbClr val="5C5C5C"/>
                </a:solidFill>
                <a:latin typeface="Times New Roman"/>
              </a:rPr>
              <a:t> </a:t>
            </a:r>
            <a:r>
              <a:rPr lang="en-IN" sz="2600" b="0" i="1" strike="noStrike" spc="-4">
                <a:solidFill>
                  <a:srgbClr val="5C5C5C"/>
                </a:solidFill>
                <a:latin typeface="Calibri"/>
              </a:rPr>
              <a:t>L</a:t>
            </a:r>
            <a:r>
              <a:rPr lang="en-IN" sz="2600" b="0" i="1" strike="noStrike" spc="-9">
                <a:solidFill>
                  <a:srgbClr val="5C5C5C"/>
                </a:solidFill>
                <a:latin typeface="Calibri"/>
              </a:rPr>
              <a:t>a</a:t>
            </a:r>
            <a:r>
              <a:rPr lang="en-IN" sz="2600" b="0" i="1" strike="noStrike" spc="-4">
                <a:solidFill>
                  <a:srgbClr val="5C5C5C"/>
                </a:solidFill>
                <a:latin typeface="Calibri"/>
              </a:rPr>
              <a:t>n</a:t>
            </a:r>
            <a:r>
              <a:rPr lang="en-IN" sz="2600" b="0" i="1" strike="noStrike" spc="-12">
                <a:solidFill>
                  <a:srgbClr val="5C5C5C"/>
                </a:solidFill>
                <a:latin typeface="Calibri"/>
              </a:rPr>
              <a:t>g</a:t>
            </a:r>
            <a:r>
              <a:rPr lang="en-IN" sz="2600" b="0" i="1" strike="noStrike" spc="-1">
                <a:solidFill>
                  <a:srgbClr val="5C5C5C"/>
                </a:solidFill>
                <a:latin typeface="Calibri"/>
              </a:rPr>
              <a:t>.</a:t>
            </a:r>
            <a:r>
              <a:rPr lang="en-IN" sz="2600" b="0" i="1" strike="noStrike" spc="-1">
                <a:solidFill>
                  <a:srgbClr val="5C5C5C"/>
                </a:solidFill>
                <a:latin typeface="Times New Roman"/>
              </a:rPr>
              <a:t> </a:t>
            </a:r>
            <a:r>
              <a:rPr lang="en-IN" sz="2600" b="0" i="1" strike="noStrike" spc="-12">
                <a:solidFill>
                  <a:srgbClr val="5C5C5C"/>
                </a:solidFill>
                <a:latin typeface="Calibri"/>
              </a:rPr>
              <a:t>P</a:t>
            </a:r>
            <a:r>
              <a:rPr lang="en-IN" sz="2600" b="0" i="1" strike="noStrike" spc="-18">
                <a:solidFill>
                  <a:srgbClr val="5C5C5C"/>
                </a:solidFill>
                <a:latin typeface="Calibri"/>
              </a:rPr>
              <a:t>ro</a:t>
            </a:r>
            <a:r>
              <a:rPr lang="en-IN" sz="2600" b="0" i="1" strike="noStrike" spc="-4">
                <a:solidFill>
                  <a:srgbClr val="5C5C5C"/>
                </a:solidFill>
                <a:latin typeface="Calibri"/>
              </a:rPr>
              <a:t>g</a:t>
            </a:r>
            <a:r>
              <a:rPr lang="en-IN" sz="2600" b="0" i="1" strike="noStrike" spc="-1">
                <a:solidFill>
                  <a:srgbClr val="5C5C5C"/>
                </a:solidFill>
                <a:latin typeface="Calibri"/>
              </a:rPr>
              <a:t>.</a:t>
            </a:r>
            <a:endParaRPr lang="en-IN" sz="2600" b="0" strike="noStrike" spc="-1">
              <a:latin typeface="Arial"/>
            </a:endParaRPr>
          </a:p>
        </p:txBody>
      </p:sp>
      <p:sp>
        <p:nvSpPr>
          <p:cNvPr id="345" name="CustomShape 16"/>
          <p:cNvSpPr/>
          <p:nvPr/>
        </p:nvSpPr>
        <p:spPr>
          <a:xfrm>
            <a:off x="9622080" y="4973040"/>
            <a:ext cx="2285640" cy="11876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2600" b="0" i="1" strike="noStrike" spc="-43">
                <a:solidFill>
                  <a:srgbClr val="5C5C5C"/>
                </a:solidFill>
                <a:latin typeface="Calibri"/>
              </a:rPr>
              <a:t>Ta</a:t>
            </a:r>
            <a:r>
              <a:rPr lang="en-IN" sz="2600" b="0" i="1" strike="noStrike" spc="-52">
                <a:solidFill>
                  <a:srgbClr val="5C5C5C"/>
                </a:solidFill>
                <a:latin typeface="Calibri"/>
              </a:rPr>
              <a:t>r</a:t>
            </a:r>
            <a:r>
              <a:rPr lang="en-IN" sz="2600" b="0" i="1" strike="noStrike" spc="-43">
                <a:solidFill>
                  <a:srgbClr val="5C5C5C"/>
                </a:solidFill>
                <a:latin typeface="Calibri"/>
              </a:rPr>
              <a:t>g</a:t>
            </a:r>
            <a:r>
              <a:rPr lang="en-IN" sz="2600" b="0" i="1" strike="noStrike" spc="-58">
                <a:solidFill>
                  <a:srgbClr val="5C5C5C"/>
                </a:solidFill>
                <a:latin typeface="Calibri"/>
              </a:rPr>
              <a:t>e</a:t>
            </a:r>
            <a:r>
              <a:rPr lang="en-IN" sz="2600" b="0" i="1" strike="noStrike" spc="-1">
                <a:solidFill>
                  <a:srgbClr val="5C5C5C"/>
                </a:solidFill>
                <a:latin typeface="Calibri"/>
              </a:rPr>
              <a:t>t</a:t>
            </a:r>
            <a:r>
              <a:rPr lang="en-IN" sz="2600" b="0" i="1" strike="noStrike" spc="-194">
                <a:solidFill>
                  <a:srgbClr val="5C5C5C"/>
                </a:solidFill>
                <a:latin typeface="Times New Roman"/>
              </a:rPr>
              <a:t> </a:t>
            </a:r>
            <a:r>
              <a:rPr lang="en-IN" sz="2600" b="0" i="1" strike="noStrike" spc="-18">
                <a:solidFill>
                  <a:srgbClr val="5C5C5C"/>
                </a:solidFill>
                <a:latin typeface="Calibri"/>
              </a:rPr>
              <a:t>p</a:t>
            </a:r>
            <a:r>
              <a:rPr lang="en-IN" sz="2600" b="0" i="1" strike="noStrike" spc="-29">
                <a:solidFill>
                  <a:srgbClr val="5C5C5C"/>
                </a:solidFill>
                <a:latin typeface="Calibri"/>
              </a:rPr>
              <a:t>ro</a:t>
            </a:r>
            <a:r>
              <a:rPr lang="en-IN" sz="2600" b="0" i="1" strike="noStrike" spc="-18">
                <a:solidFill>
                  <a:srgbClr val="5C5C5C"/>
                </a:solidFill>
                <a:latin typeface="Calibri"/>
              </a:rPr>
              <a:t>g</a:t>
            </a:r>
            <a:r>
              <a:rPr lang="en-IN" sz="2600" b="0" i="1" strike="noStrike" spc="-29">
                <a:solidFill>
                  <a:srgbClr val="5C5C5C"/>
                </a:solidFill>
                <a:latin typeface="Calibri"/>
              </a:rPr>
              <a:t>r</a:t>
            </a:r>
            <a:r>
              <a:rPr lang="en-IN" sz="2600" b="0" i="1" strike="noStrike" spc="-18">
                <a:solidFill>
                  <a:srgbClr val="5C5C5C"/>
                </a:solidFill>
                <a:latin typeface="Calibri"/>
              </a:rPr>
              <a:t>a</a:t>
            </a:r>
            <a:r>
              <a:rPr lang="en-IN" sz="2600" b="0" i="1" strike="noStrike" spc="-1">
                <a:solidFill>
                  <a:srgbClr val="5C5C5C"/>
                </a:solidFill>
                <a:latin typeface="Calibri"/>
              </a:rPr>
              <a:t>m</a:t>
            </a:r>
            <a:r>
              <a:rPr lang="en-IN" sz="2600" b="0" i="1" strike="noStrike" spc="-94">
                <a:solidFill>
                  <a:srgbClr val="5C5C5C"/>
                </a:solidFill>
                <a:latin typeface="Times New Roman"/>
              </a:rPr>
              <a:t> </a:t>
            </a:r>
            <a:r>
              <a:rPr lang="en-IN" sz="2600" b="0" i="1" strike="noStrike" spc="-1">
                <a:solidFill>
                  <a:srgbClr val="5C5C5C"/>
                </a:solidFill>
                <a:latin typeface="Calibri"/>
              </a:rPr>
              <a:t>/</a:t>
            </a:r>
            <a:r>
              <a:rPr lang="en-IN" sz="2600" b="0" i="1" strike="noStrike" spc="-1">
                <a:solidFill>
                  <a:srgbClr val="5C5C5C"/>
                </a:solidFill>
                <a:latin typeface="Times New Roman"/>
              </a:rPr>
              <a:t> </a:t>
            </a:r>
            <a:r>
              <a:rPr lang="en-IN" sz="2600" b="0" i="1" strike="noStrike" spc="24">
                <a:solidFill>
                  <a:srgbClr val="5C5C5C"/>
                </a:solidFill>
                <a:latin typeface="Calibri"/>
              </a:rPr>
              <a:t>M</a:t>
            </a:r>
            <a:r>
              <a:rPr lang="en-IN" sz="2600" b="0" i="1" strike="noStrike" spc="12">
                <a:solidFill>
                  <a:srgbClr val="5C5C5C"/>
                </a:solidFill>
                <a:latin typeface="Calibri"/>
              </a:rPr>
              <a:t>/</a:t>
            </a:r>
            <a:r>
              <a:rPr lang="en-IN" sz="2600" b="0" i="1" strike="noStrike" spc="-1">
                <a:solidFill>
                  <a:srgbClr val="5C5C5C"/>
                </a:solidFill>
                <a:latin typeface="Calibri"/>
              </a:rPr>
              <a:t>C</a:t>
            </a:r>
            <a:r>
              <a:rPr lang="en-IN" sz="2600" b="0" i="1" strike="noStrike" spc="9">
                <a:solidFill>
                  <a:srgbClr val="5C5C5C"/>
                </a:solidFill>
                <a:latin typeface="Times New Roman"/>
              </a:rPr>
              <a:t> </a:t>
            </a:r>
            <a:r>
              <a:rPr lang="en-IN" sz="2600" b="0" i="1" strike="noStrike" spc="-12">
                <a:solidFill>
                  <a:srgbClr val="5C5C5C"/>
                </a:solidFill>
                <a:latin typeface="Calibri"/>
              </a:rPr>
              <a:t>L</a:t>
            </a:r>
            <a:r>
              <a:rPr lang="en-IN" sz="2600" b="0" i="1" strike="noStrike" spc="-4">
                <a:solidFill>
                  <a:srgbClr val="5C5C5C"/>
                </a:solidFill>
                <a:latin typeface="Calibri"/>
              </a:rPr>
              <a:t>a</a:t>
            </a:r>
            <a:r>
              <a:rPr lang="en-IN" sz="2600" b="0" i="1" strike="noStrike" spc="-12">
                <a:solidFill>
                  <a:srgbClr val="5C5C5C"/>
                </a:solidFill>
                <a:latin typeface="Calibri"/>
              </a:rPr>
              <a:t>n</a:t>
            </a:r>
            <a:r>
              <a:rPr lang="en-IN" sz="2600" b="0" i="1" strike="noStrike" spc="-4">
                <a:solidFill>
                  <a:srgbClr val="5C5C5C"/>
                </a:solidFill>
                <a:latin typeface="Calibri"/>
              </a:rPr>
              <a:t>g</a:t>
            </a:r>
            <a:r>
              <a:rPr lang="en-IN" sz="2600" b="0" i="1" strike="noStrike" spc="-1">
                <a:solidFill>
                  <a:srgbClr val="5C5C5C"/>
                </a:solidFill>
                <a:latin typeface="Calibri"/>
              </a:rPr>
              <a:t>.</a:t>
            </a:r>
            <a:r>
              <a:rPr lang="en-IN" sz="2600" b="0" i="1" strike="noStrike" spc="-123">
                <a:solidFill>
                  <a:srgbClr val="5C5C5C"/>
                </a:solidFill>
                <a:latin typeface="Times New Roman"/>
              </a:rPr>
              <a:t> </a:t>
            </a:r>
            <a:r>
              <a:rPr lang="en-IN" sz="2600" b="0" i="1" strike="noStrike" spc="-12">
                <a:solidFill>
                  <a:srgbClr val="5C5C5C"/>
                </a:solidFill>
                <a:latin typeface="Calibri"/>
              </a:rPr>
              <a:t>P</a:t>
            </a:r>
            <a:r>
              <a:rPr lang="en-IN" sz="2600" b="0" i="1" strike="noStrike" spc="-18">
                <a:solidFill>
                  <a:srgbClr val="5C5C5C"/>
                </a:solidFill>
                <a:latin typeface="Calibri"/>
              </a:rPr>
              <a:t>ro</a:t>
            </a:r>
            <a:r>
              <a:rPr lang="en-IN" sz="2600" b="0" i="1" strike="noStrike" spc="-4">
                <a:solidFill>
                  <a:srgbClr val="5C5C5C"/>
                </a:solidFill>
                <a:latin typeface="Calibri"/>
              </a:rPr>
              <a:t>g.</a:t>
            </a:r>
            <a:endParaRPr lang="en-IN" sz="2600" b="0" strike="noStrike" spc="-1">
              <a:latin typeface="Arial"/>
            </a:endParaRPr>
          </a:p>
        </p:txBody>
      </p:sp>
      <p:sp>
        <p:nvSpPr>
          <p:cNvPr id="346" name="CustomShape 17"/>
          <p:cNvSpPr/>
          <p:nvPr/>
        </p:nvSpPr>
        <p:spPr>
          <a:xfrm>
            <a:off x="5050440" y="7198920"/>
            <a:ext cx="360" cy="642240"/>
          </a:xfrm>
          <a:custGeom>
            <a:avLst/>
            <a:gdLst/>
            <a:ahLst/>
            <a:cxnLst/>
            <a:rect l="l" t="t" r="r" b="b"/>
            <a:pathLst>
              <a:path h="642620">
                <a:moveTo>
                  <a:pt x="0" y="0"/>
                </a:moveTo>
                <a:lnTo>
                  <a:pt x="0" y="642615"/>
                </a:lnTo>
              </a:path>
            </a:pathLst>
          </a:custGeom>
          <a:noFill/>
          <a:ln w="28440">
            <a:solidFill>
              <a:srgbClr val="F79446"/>
            </a:solidFill>
            <a:round/>
          </a:ln>
        </p:spPr>
        <p:style>
          <a:lnRef idx="0">
            <a:scrgbClr r="0" g="0" b="0"/>
          </a:lnRef>
          <a:fillRef idx="0">
            <a:scrgbClr r="0" g="0" b="0"/>
          </a:fillRef>
          <a:effectRef idx="0">
            <a:scrgbClr r="0" g="0" b="0"/>
          </a:effectRef>
          <a:fontRef idx="minor"/>
        </p:style>
      </p:sp>
      <p:sp>
        <p:nvSpPr>
          <p:cNvPr id="347" name="CustomShape 18"/>
          <p:cNvSpPr/>
          <p:nvPr/>
        </p:nvSpPr>
        <p:spPr>
          <a:xfrm>
            <a:off x="6126120" y="6072480"/>
            <a:ext cx="360" cy="1154880"/>
          </a:xfrm>
          <a:custGeom>
            <a:avLst/>
            <a:gdLst/>
            <a:ahLst/>
            <a:cxnLst/>
            <a:rect l="l" t="t" r="r" b="b"/>
            <a:pathLst>
              <a:path h="1155065">
                <a:moveTo>
                  <a:pt x="0" y="0"/>
                </a:moveTo>
                <a:lnTo>
                  <a:pt x="0" y="1154820"/>
                </a:lnTo>
              </a:path>
            </a:pathLst>
          </a:custGeom>
          <a:noFill/>
          <a:ln w="12600">
            <a:solidFill>
              <a:srgbClr val="487CB9"/>
            </a:solidFill>
            <a:round/>
          </a:ln>
        </p:spPr>
        <p:style>
          <a:lnRef idx="0">
            <a:scrgbClr r="0" g="0" b="0"/>
          </a:lnRef>
          <a:fillRef idx="0">
            <a:scrgbClr r="0" g="0" b="0"/>
          </a:fillRef>
          <a:effectRef idx="0">
            <a:scrgbClr r="0" g="0" b="0"/>
          </a:effectRef>
          <a:fontRef idx="minor"/>
        </p:style>
      </p:sp>
      <p:sp>
        <p:nvSpPr>
          <p:cNvPr id="348" name="CustomShape 19"/>
          <p:cNvSpPr/>
          <p:nvPr/>
        </p:nvSpPr>
        <p:spPr>
          <a:xfrm>
            <a:off x="7201800" y="7212960"/>
            <a:ext cx="360" cy="628200"/>
          </a:xfrm>
          <a:custGeom>
            <a:avLst/>
            <a:gdLst/>
            <a:ahLst/>
            <a:cxnLst/>
            <a:rect l="l" t="t" r="r" b="b"/>
            <a:pathLst>
              <a:path h="628650">
                <a:moveTo>
                  <a:pt x="0" y="0"/>
                </a:moveTo>
                <a:lnTo>
                  <a:pt x="0" y="628400"/>
                </a:lnTo>
              </a:path>
            </a:pathLst>
          </a:custGeom>
          <a:noFill/>
          <a:ln w="28440">
            <a:solidFill>
              <a:srgbClr val="F79446"/>
            </a:solidFill>
            <a:round/>
          </a:ln>
        </p:spPr>
        <p:style>
          <a:lnRef idx="0">
            <a:scrgbClr r="0" g="0" b="0"/>
          </a:lnRef>
          <a:fillRef idx="0">
            <a:scrgbClr r="0" g="0" b="0"/>
          </a:fillRef>
          <a:effectRef idx="0">
            <a:scrgbClr r="0" g="0" b="0"/>
          </a:effectRef>
          <a:fontRef idx="minor"/>
        </p:style>
      </p:sp>
      <p:sp>
        <p:nvSpPr>
          <p:cNvPr id="349" name="CustomShape 20"/>
          <p:cNvSpPr/>
          <p:nvPr/>
        </p:nvSpPr>
        <p:spPr>
          <a:xfrm>
            <a:off x="4524120" y="6086880"/>
            <a:ext cx="3204000" cy="360"/>
          </a:xfrm>
          <a:custGeom>
            <a:avLst/>
            <a:gdLst/>
            <a:ahLst/>
            <a:cxnLst/>
            <a:rect l="l" t="t" r="r" b="b"/>
            <a:pathLst>
              <a:path w="3204209">
                <a:moveTo>
                  <a:pt x="0" y="0"/>
                </a:moveTo>
                <a:lnTo>
                  <a:pt x="3203844" y="0"/>
                </a:lnTo>
              </a:path>
            </a:pathLst>
          </a:custGeom>
          <a:noFill/>
          <a:ln w="28440">
            <a:solidFill>
              <a:srgbClr val="F79446"/>
            </a:solidFill>
            <a:round/>
          </a:ln>
        </p:spPr>
        <p:style>
          <a:lnRef idx="0">
            <a:scrgbClr r="0" g="0" b="0"/>
          </a:lnRef>
          <a:fillRef idx="0">
            <a:scrgbClr r="0" g="0" b="0"/>
          </a:fillRef>
          <a:effectRef idx="0">
            <a:scrgbClr r="0" g="0" b="0"/>
          </a:effectRef>
          <a:fontRef idx="minor"/>
        </p:style>
      </p:sp>
      <p:sp>
        <p:nvSpPr>
          <p:cNvPr id="350" name="CustomShape 21"/>
          <p:cNvSpPr/>
          <p:nvPr/>
        </p:nvSpPr>
        <p:spPr>
          <a:xfrm>
            <a:off x="5036400" y="7212960"/>
            <a:ext cx="1096200" cy="360"/>
          </a:xfrm>
          <a:custGeom>
            <a:avLst/>
            <a:gdLst/>
            <a:ahLst/>
            <a:cxnLst/>
            <a:rect l="l" t="t" r="r" b="b"/>
            <a:pathLst>
              <a:path w="1096645">
                <a:moveTo>
                  <a:pt x="0" y="0"/>
                </a:moveTo>
                <a:lnTo>
                  <a:pt x="1096274" y="0"/>
                </a:lnTo>
              </a:path>
            </a:pathLst>
          </a:custGeom>
          <a:noFill/>
          <a:ln w="28440">
            <a:solidFill>
              <a:srgbClr val="F79446"/>
            </a:solidFill>
            <a:round/>
          </a:ln>
        </p:spPr>
        <p:style>
          <a:lnRef idx="0">
            <a:scrgbClr r="0" g="0" b="0"/>
          </a:lnRef>
          <a:fillRef idx="0">
            <a:scrgbClr r="0" g="0" b="0"/>
          </a:fillRef>
          <a:effectRef idx="0">
            <a:scrgbClr r="0" g="0" b="0"/>
          </a:effectRef>
          <a:fontRef idx="minor"/>
        </p:style>
      </p:sp>
      <p:sp>
        <p:nvSpPr>
          <p:cNvPr id="351" name="CustomShape 22"/>
          <p:cNvSpPr/>
          <p:nvPr/>
        </p:nvSpPr>
        <p:spPr>
          <a:xfrm>
            <a:off x="4538520" y="5049360"/>
            <a:ext cx="360" cy="1051920"/>
          </a:xfrm>
          <a:custGeom>
            <a:avLst/>
            <a:gdLst/>
            <a:ahLst/>
            <a:cxnLst/>
            <a:rect l="l" t="t" r="r" b="b"/>
            <a:pathLst>
              <a:path h="1052195">
                <a:moveTo>
                  <a:pt x="0" y="0"/>
                </a:moveTo>
                <a:lnTo>
                  <a:pt x="0" y="1051834"/>
                </a:lnTo>
              </a:path>
            </a:pathLst>
          </a:custGeom>
          <a:noFill/>
          <a:ln w="28440">
            <a:solidFill>
              <a:srgbClr val="F79446"/>
            </a:solidFill>
            <a:round/>
          </a:ln>
        </p:spPr>
        <p:style>
          <a:lnRef idx="0">
            <a:scrgbClr r="0" g="0" b="0"/>
          </a:lnRef>
          <a:fillRef idx="0">
            <a:scrgbClr r="0" g="0" b="0"/>
          </a:fillRef>
          <a:effectRef idx="0">
            <a:scrgbClr r="0" g="0" b="0"/>
          </a:effectRef>
          <a:fontRef idx="minor"/>
        </p:style>
      </p:sp>
      <p:sp>
        <p:nvSpPr>
          <p:cNvPr id="352" name="CustomShape 23"/>
          <p:cNvSpPr/>
          <p:nvPr/>
        </p:nvSpPr>
        <p:spPr>
          <a:xfrm>
            <a:off x="7713720" y="5049360"/>
            <a:ext cx="360" cy="1051920"/>
          </a:xfrm>
          <a:custGeom>
            <a:avLst/>
            <a:gdLst/>
            <a:ahLst/>
            <a:cxnLst/>
            <a:rect l="l" t="t" r="r" b="b"/>
            <a:pathLst>
              <a:path h="1052195">
                <a:moveTo>
                  <a:pt x="0" y="0"/>
                </a:moveTo>
                <a:lnTo>
                  <a:pt x="0" y="1051834"/>
                </a:lnTo>
              </a:path>
            </a:pathLst>
          </a:custGeom>
          <a:noFill/>
          <a:ln w="28440">
            <a:solidFill>
              <a:srgbClr val="F79446"/>
            </a:solidFill>
            <a:round/>
          </a:ln>
        </p:spPr>
        <p:style>
          <a:lnRef idx="0">
            <a:scrgbClr r="0" g="0" b="0"/>
          </a:lnRef>
          <a:fillRef idx="0">
            <a:scrgbClr r="0" g="0" b="0"/>
          </a:fillRef>
          <a:effectRef idx="0">
            <a:scrgbClr r="0" g="0" b="0"/>
          </a:effectRef>
          <a:fontRef idx="minor"/>
        </p:style>
      </p:sp>
      <p:sp>
        <p:nvSpPr>
          <p:cNvPr id="353" name="CustomShape 24"/>
          <p:cNvSpPr/>
          <p:nvPr/>
        </p:nvSpPr>
        <p:spPr>
          <a:xfrm>
            <a:off x="4524120" y="5063760"/>
            <a:ext cx="3204000" cy="360"/>
          </a:xfrm>
          <a:custGeom>
            <a:avLst/>
            <a:gdLst/>
            <a:ahLst/>
            <a:cxnLst/>
            <a:rect l="l" t="t" r="r" b="b"/>
            <a:pathLst>
              <a:path w="3204209">
                <a:moveTo>
                  <a:pt x="0" y="0"/>
                </a:moveTo>
                <a:lnTo>
                  <a:pt x="3203844" y="0"/>
                </a:lnTo>
              </a:path>
            </a:pathLst>
          </a:custGeom>
          <a:noFill/>
          <a:ln w="28440">
            <a:solidFill>
              <a:srgbClr val="F79446"/>
            </a:solidFill>
            <a:round/>
          </a:ln>
        </p:spPr>
        <p:style>
          <a:lnRef idx="0">
            <a:scrgbClr r="0" g="0" b="0"/>
          </a:lnRef>
          <a:fillRef idx="0">
            <a:scrgbClr r="0" g="0" b="0"/>
          </a:fillRef>
          <a:effectRef idx="0">
            <a:scrgbClr r="0" g="0" b="0"/>
          </a:effectRef>
          <a:fontRef idx="minor"/>
        </p:style>
      </p:sp>
      <p:sp>
        <p:nvSpPr>
          <p:cNvPr id="354" name="CustomShape 25"/>
          <p:cNvSpPr/>
          <p:nvPr/>
        </p:nvSpPr>
        <p:spPr>
          <a:xfrm>
            <a:off x="5036400" y="7827120"/>
            <a:ext cx="2179440" cy="360"/>
          </a:xfrm>
          <a:custGeom>
            <a:avLst/>
            <a:gdLst/>
            <a:ahLst/>
            <a:cxnLst/>
            <a:rect l="l" t="t" r="r" b="b"/>
            <a:pathLst>
              <a:path w="2179954">
                <a:moveTo>
                  <a:pt x="0" y="0"/>
                </a:moveTo>
                <a:lnTo>
                  <a:pt x="2179716" y="0"/>
                </a:lnTo>
              </a:path>
            </a:pathLst>
          </a:custGeom>
          <a:noFill/>
          <a:ln w="28440">
            <a:solidFill>
              <a:srgbClr val="F79446"/>
            </a:solidFill>
            <a:round/>
          </a:ln>
        </p:spPr>
        <p:style>
          <a:lnRef idx="0">
            <a:scrgbClr r="0" g="0" b="0"/>
          </a:lnRef>
          <a:fillRef idx="0">
            <a:scrgbClr r="0" g="0" b="0"/>
          </a:fillRef>
          <a:effectRef idx="0">
            <a:scrgbClr r="0" g="0" b="0"/>
          </a:effectRef>
          <a:fontRef idx="minor"/>
        </p:style>
      </p:sp>
      <p:sp>
        <p:nvSpPr>
          <p:cNvPr id="355" name="CustomShape 26"/>
          <p:cNvSpPr/>
          <p:nvPr/>
        </p:nvSpPr>
        <p:spPr>
          <a:xfrm>
            <a:off x="5233680" y="5423040"/>
            <a:ext cx="1243440" cy="791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2600" b="0" strike="noStrike" spc="-4">
                <a:solidFill>
                  <a:srgbClr val="000000"/>
                </a:solidFill>
                <a:latin typeface="Calibri"/>
              </a:rPr>
              <a:t>Comp</a:t>
            </a:r>
            <a:r>
              <a:rPr lang="en-IN" sz="2600" b="0" strike="noStrike" spc="-1">
                <a:solidFill>
                  <a:srgbClr val="000000"/>
                </a:solidFill>
                <a:latin typeface="Calibri"/>
              </a:rPr>
              <a:t>il</a:t>
            </a:r>
            <a:r>
              <a:rPr lang="en-IN" sz="2600" b="0" strike="noStrike" spc="-12">
                <a:solidFill>
                  <a:srgbClr val="000000"/>
                </a:solidFill>
                <a:latin typeface="Calibri"/>
              </a:rPr>
              <a:t>e</a:t>
            </a:r>
            <a:r>
              <a:rPr lang="en-IN" sz="2600" b="0" strike="noStrike" spc="-1">
                <a:solidFill>
                  <a:srgbClr val="000000"/>
                </a:solidFill>
                <a:latin typeface="Calibri"/>
              </a:rPr>
              <a:t>r</a:t>
            </a:r>
            <a:endParaRPr lang="en-IN" sz="2600" b="0" strike="noStrike" spc="-1">
              <a:latin typeface="Arial"/>
            </a:endParaRPr>
          </a:p>
        </p:txBody>
      </p:sp>
      <p:sp>
        <p:nvSpPr>
          <p:cNvPr id="356" name="CustomShape 27"/>
          <p:cNvSpPr/>
          <p:nvPr/>
        </p:nvSpPr>
        <p:spPr>
          <a:xfrm>
            <a:off x="5375160" y="7354800"/>
            <a:ext cx="1265760" cy="791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2600" b="0" strike="noStrike" spc="-4">
                <a:solidFill>
                  <a:srgbClr val="000000"/>
                </a:solidFill>
                <a:latin typeface="Calibri"/>
              </a:rPr>
              <a:t>D</a:t>
            </a:r>
            <a:r>
              <a:rPr lang="en-IN" sz="2600" b="0" strike="noStrike" spc="-43">
                <a:solidFill>
                  <a:srgbClr val="000000"/>
                </a:solidFill>
                <a:latin typeface="Calibri"/>
              </a:rPr>
              <a:t>at</a:t>
            </a:r>
            <a:r>
              <a:rPr lang="en-IN" sz="2600" b="0" strike="noStrike" spc="-12">
                <a:solidFill>
                  <a:srgbClr val="000000"/>
                </a:solidFill>
                <a:latin typeface="Calibri"/>
              </a:rPr>
              <a:t>abas</a:t>
            </a:r>
            <a:r>
              <a:rPr lang="en-IN" sz="2600" b="0" strike="noStrike" spc="-1">
                <a:solidFill>
                  <a:srgbClr val="000000"/>
                </a:solidFill>
                <a:latin typeface="Calibri"/>
              </a:rPr>
              <a:t>e</a:t>
            </a:r>
            <a:endParaRPr lang="en-IN" sz="2600" b="0" strike="noStrike" spc="-1">
              <a:latin typeface="Aria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ustomShape 2"/>
          <p:cNvSpPr/>
          <p:nvPr/>
        </p:nvSpPr>
        <p:spPr>
          <a:xfrm>
            <a:off x="8323920" y="70200"/>
            <a:ext cx="1540440" cy="218340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360" name="CustomShape 4"/>
          <p:cNvSpPr/>
          <p:nvPr/>
        </p:nvSpPr>
        <p:spPr>
          <a:xfrm>
            <a:off x="254000" y="1676400"/>
            <a:ext cx="12344400" cy="3869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500400" indent="-487440">
              <a:lnSpc>
                <a:spcPct val="100000"/>
              </a:lnSpc>
              <a:buClr>
                <a:srgbClr val="000000"/>
              </a:buClr>
              <a:buFont typeface="Arial"/>
              <a:buChar char="•"/>
            </a:pPr>
            <a:r>
              <a:rPr lang="en-IN" sz="4400" b="0" strike="noStrike" spc="-24" dirty="0">
                <a:solidFill>
                  <a:srgbClr val="000000"/>
                </a:solidFill>
                <a:latin typeface="Times New Roman" pitchFamily="18" charset="0"/>
                <a:cs typeface="Times New Roman" pitchFamily="18" charset="0"/>
              </a:rPr>
              <a:t>C</a:t>
            </a:r>
            <a:r>
              <a:rPr lang="en-IN" sz="4400" b="0" strike="noStrike" spc="-49" dirty="0">
                <a:solidFill>
                  <a:srgbClr val="000000"/>
                </a:solidFill>
                <a:latin typeface="Times New Roman" pitchFamily="18" charset="0"/>
                <a:cs typeface="Times New Roman" pitchFamily="18" charset="0"/>
              </a:rPr>
              <a:t>r</a:t>
            </a:r>
            <a:r>
              <a:rPr lang="en-IN" sz="4400" b="0" strike="noStrike" spc="-18" dirty="0">
                <a:solidFill>
                  <a:srgbClr val="000000"/>
                </a:solidFill>
                <a:latin typeface="Times New Roman" pitchFamily="18" charset="0"/>
                <a:cs typeface="Times New Roman" pitchFamily="18" charset="0"/>
              </a:rPr>
              <a:t>o</a:t>
            </a:r>
            <a:r>
              <a:rPr lang="en-IN" sz="4400" b="0" strike="noStrike" spc="-24" dirty="0">
                <a:solidFill>
                  <a:srgbClr val="000000"/>
                </a:solidFill>
                <a:latin typeface="Times New Roman" pitchFamily="18" charset="0"/>
                <a:cs typeface="Times New Roman" pitchFamily="18" charset="0"/>
              </a:rPr>
              <a:t>s</a:t>
            </a:r>
            <a:r>
              <a:rPr lang="en-IN" sz="4400" b="0" strike="noStrike" spc="-1" dirty="0">
                <a:solidFill>
                  <a:srgbClr val="000000"/>
                </a:solidFill>
                <a:latin typeface="Times New Roman" pitchFamily="18" charset="0"/>
                <a:cs typeface="Times New Roman" pitchFamily="18" charset="0"/>
              </a:rPr>
              <a:t>s</a:t>
            </a:r>
            <a:r>
              <a:rPr lang="en-IN" sz="4400" b="0" strike="noStrike" spc="-174" dirty="0">
                <a:solidFill>
                  <a:srgbClr val="000000"/>
                </a:solidFill>
                <a:latin typeface="Times New Roman" pitchFamily="18" charset="0"/>
                <a:cs typeface="Times New Roman" pitchFamily="18" charset="0"/>
              </a:rPr>
              <a:t> </a:t>
            </a:r>
            <a:r>
              <a:rPr lang="en-IN" sz="4400" b="0" strike="noStrike" spc="-29" dirty="0">
                <a:solidFill>
                  <a:srgbClr val="000000"/>
                </a:solidFill>
                <a:latin typeface="Times New Roman" pitchFamily="18" charset="0"/>
                <a:cs typeface="Times New Roman" pitchFamily="18" charset="0"/>
              </a:rPr>
              <a:t>A</a:t>
            </a:r>
            <a:r>
              <a:rPr lang="en-IN" sz="4400" b="0" strike="noStrike" spc="-43" dirty="0">
                <a:solidFill>
                  <a:srgbClr val="000000"/>
                </a:solidFill>
                <a:latin typeface="Times New Roman" pitchFamily="18" charset="0"/>
                <a:cs typeface="Times New Roman" pitchFamily="18" charset="0"/>
              </a:rPr>
              <a:t>s</a:t>
            </a:r>
            <a:r>
              <a:rPr lang="en-IN" sz="4400" b="0" strike="noStrike" spc="-24" dirty="0">
                <a:solidFill>
                  <a:srgbClr val="000000"/>
                </a:solidFill>
                <a:latin typeface="Times New Roman" pitchFamily="18" charset="0"/>
                <a:cs typeface="Times New Roman" pitchFamily="18" charset="0"/>
              </a:rPr>
              <a:t>s</a:t>
            </a:r>
            <a:r>
              <a:rPr lang="en-IN" sz="4400" b="0" strike="noStrike" spc="-52" dirty="0">
                <a:solidFill>
                  <a:srgbClr val="000000"/>
                </a:solidFill>
                <a:latin typeface="Times New Roman" pitchFamily="18" charset="0"/>
                <a:cs typeface="Times New Roman" pitchFamily="18" charset="0"/>
              </a:rPr>
              <a:t>e</a:t>
            </a:r>
            <a:r>
              <a:rPr lang="en-IN" sz="4400" b="0" strike="noStrike" spc="-38" dirty="0">
                <a:solidFill>
                  <a:srgbClr val="000000"/>
                </a:solidFill>
                <a:latin typeface="Times New Roman" pitchFamily="18" charset="0"/>
                <a:cs typeface="Times New Roman" pitchFamily="18" charset="0"/>
              </a:rPr>
              <a:t>m</a:t>
            </a:r>
            <a:r>
              <a:rPr lang="en-IN" sz="4400" b="0" strike="noStrike" spc="-49" dirty="0">
                <a:solidFill>
                  <a:srgbClr val="000000"/>
                </a:solidFill>
                <a:latin typeface="Times New Roman" pitchFamily="18" charset="0"/>
                <a:cs typeface="Times New Roman" pitchFamily="18" charset="0"/>
              </a:rPr>
              <a:t>b</a:t>
            </a:r>
            <a:r>
              <a:rPr lang="en-IN" sz="4400" b="0" strike="noStrike" spc="-1" dirty="0">
                <a:solidFill>
                  <a:srgbClr val="000000"/>
                </a:solidFill>
                <a:latin typeface="Times New Roman" pitchFamily="18" charset="0"/>
                <a:cs typeface="Times New Roman" pitchFamily="18" charset="0"/>
              </a:rPr>
              <a:t>l</a:t>
            </a:r>
            <a:r>
              <a:rPr lang="en-IN" sz="4400" b="0" strike="noStrike" spc="-52" dirty="0">
                <a:solidFill>
                  <a:srgbClr val="000000"/>
                </a:solidFill>
                <a:latin typeface="Times New Roman" pitchFamily="18" charset="0"/>
                <a:cs typeface="Times New Roman" pitchFamily="18" charset="0"/>
              </a:rPr>
              <a:t>e</a:t>
            </a:r>
            <a:r>
              <a:rPr lang="en-IN" sz="4400" b="0" strike="noStrike" spc="-38" dirty="0">
                <a:solidFill>
                  <a:srgbClr val="000000"/>
                </a:solidFill>
                <a:latin typeface="Times New Roman" pitchFamily="18" charset="0"/>
                <a:cs typeface="Times New Roman" pitchFamily="18" charset="0"/>
              </a:rPr>
              <a:t>r</a:t>
            </a:r>
            <a:r>
              <a:rPr lang="en-IN" sz="4400" b="0" strike="noStrike" spc="-18" dirty="0">
                <a:solidFill>
                  <a:srgbClr val="000000"/>
                </a:solidFill>
                <a:latin typeface="Times New Roman" pitchFamily="18" charset="0"/>
                <a:cs typeface="Times New Roman" pitchFamily="18" charset="0"/>
              </a:rPr>
              <a:t>:</a:t>
            </a:r>
            <a:r>
              <a:rPr lang="en-IN" sz="4400" b="0" strike="noStrike" spc="-1" dirty="0">
                <a:solidFill>
                  <a:srgbClr val="000000"/>
                </a:solidFill>
                <a:latin typeface="Times New Roman" pitchFamily="18" charset="0"/>
                <a:cs typeface="Times New Roman" pitchFamily="18" charset="0"/>
              </a:rPr>
              <a:t>-</a:t>
            </a:r>
            <a:endParaRPr lang="en-IN" sz="4400" b="0" strike="noStrike" spc="-1" dirty="0">
              <a:latin typeface="Times New Roman" pitchFamily="18" charset="0"/>
              <a:cs typeface="Times New Roman" pitchFamily="18" charset="0"/>
            </a:endParaRPr>
          </a:p>
          <a:p>
            <a:pPr marL="500400" indent="-487440">
              <a:lnSpc>
                <a:spcPct val="100000"/>
              </a:lnSpc>
              <a:spcBef>
                <a:spcPts val="969"/>
              </a:spcBef>
              <a:buClr>
                <a:srgbClr val="000000"/>
              </a:buClr>
              <a:buFont typeface="Arial"/>
              <a:buChar char="•"/>
            </a:pPr>
            <a:r>
              <a:rPr lang="en-IN" sz="3200" b="0" strike="noStrike" spc="-24" dirty="0">
                <a:solidFill>
                  <a:srgbClr val="000000"/>
                </a:solidFill>
                <a:latin typeface="Times New Roman" pitchFamily="18" charset="0"/>
                <a:cs typeface="Times New Roman" pitchFamily="18" charset="0"/>
              </a:rPr>
              <a:t>T</a:t>
            </a:r>
            <a:r>
              <a:rPr lang="en-IN" sz="3200" b="0" strike="noStrike" spc="-38" dirty="0">
                <a:solidFill>
                  <a:srgbClr val="000000"/>
                </a:solidFill>
                <a:latin typeface="Times New Roman" pitchFamily="18" charset="0"/>
                <a:cs typeface="Times New Roman" pitchFamily="18" charset="0"/>
              </a:rPr>
              <a:t>he</a:t>
            </a:r>
            <a:r>
              <a:rPr lang="en-IN" sz="3200" b="0" strike="noStrike" spc="-29" dirty="0">
                <a:solidFill>
                  <a:srgbClr val="000000"/>
                </a:solidFill>
                <a:latin typeface="Times New Roman" pitchFamily="18" charset="0"/>
                <a:cs typeface="Times New Roman" pitchFamily="18" charset="0"/>
              </a:rPr>
              <a:t>s</a:t>
            </a:r>
            <a:r>
              <a:rPr lang="en-IN" sz="3200" b="0" strike="noStrike" spc="-18" dirty="0">
                <a:solidFill>
                  <a:srgbClr val="000000"/>
                </a:solidFill>
                <a:latin typeface="Times New Roman" pitchFamily="18" charset="0"/>
                <a:cs typeface="Times New Roman" pitchFamily="18" charset="0"/>
              </a:rPr>
              <a:t>e</a:t>
            </a:r>
            <a:r>
              <a:rPr lang="en-IN" sz="3200" b="0" strike="noStrike" spc="-58" dirty="0">
                <a:solidFill>
                  <a:srgbClr val="000000"/>
                </a:solidFill>
                <a:latin typeface="Times New Roman" pitchFamily="18" charset="0"/>
                <a:cs typeface="Times New Roman" pitchFamily="18" charset="0"/>
              </a:rPr>
              <a:t> </a:t>
            </a:r>
            <a:r>
              <a:rPr lang="en-IN" sz="3200" b="0" strike="noStrike" spc="-38" dirty="0">
                <a:solidFill>
                  <a:srgbClr val="000000"/>
                </a:solidFill>
                <a:latin typeface="Times New Roman" pitchFamily="18" charset="0"/>
                <a:cs typeface="Times New Roman" pitchFamily="18" charset="0"/>
              </a:rPr>
              <a:t>ar</a:t>
            </a:r>
            <a:r>
              <a:rPr lang="en-IN" sz="3200" b="0" strike="noStrike" spc="-18" dirty="0">
                <a:solidFill>
                  <a:srgbClr val="000000"/>
                </a:solidFill>
                <a:latin typeface="Times New Roman" pitchFamily="18" charset="0"/>
                <a:cs typeface="Times New Roman" pitchFamily="18" charset="0"/>
              </a:rPr>
              <a:t>e</a:t>
            </a:r>
            <a:r>
              <a:rPr lang="en-IN" sz="3200" b="0" strike="noStrike" spc="-134" dirty="0">
                <a:solidFill>
                  <a:srgbClr val="000000"/>
                </a:solidFill>
                <a:latin typeface="Times New Roman" pitchFamily="18" charset="0"/>
                <a:cs typeface="Times New Roman" pitchFamily="18" charset="0"/>
              </a:rPr>
              <a:t> </a:t>
            </a:r>
            <a:r>
              <a:rPr lang="en-IN" sz="3200" b="0" strike="noStrike" spc="-1" dirty="0">
                <a:solidFill>
                  <a:srgbClr val="000000"/>
                </a:solidFill>
                <a:latin typeface="Times New Roman" pitchFamily="18" charset="0"/>
                <a:cs typeface="Times New Roman" pitchFamily="18" charset="0"/>
              </a:rPr>
              <a:t>t</a:t>
            </a:r>
            <a:r>
              <a:rPr lang="en-IN" sz="3200" b="0" strike="noStrike" spc="4" dirty="0">
                <a:solidFill>
                  <a:srgbClr val="000000"/>
                </a:solidFill>
                <a:latin typeface="Times New Roman" pitchFamily="18" charset="0"/>
                <a:cs typeface="Times New Roman" pitchFamily="18" charset="0"/>
              </a:rPr>
              <a:t>h</a:t>
            </a:r>
            <a:r>
              <a:rPr lang="en-IN" sz="3200" b="0" strike="noStrike" spc="-18" dirty="0">
                <a:solidFill>
                  <a:srgbClr val="000000"/>
                </a:solidFill>
                <a:latin typeface="Times New Roman" pitchFamily="18" charset="0"/>
                <a:cs typeface="Times New Roman" pitchFamily="18" charset="0"/>
              </a:rPr>
              <a:t>e </a:t>
            </a:r>
            <a:r>
              <a:rPr lang="en-IN" sz="3200" b="0" strike="noStrike" spc="-52" dirty="0">
                <a:solidFill>
                  <a:srgbClr val="000000"/>
                </a:solidFill>
                <a:latin typeface="Times New Roman" pitchFamily="18" charset="0"/>
                <a:cs typeface="Times New Roman" pitchFamily="18" charset="0"/>
              </a:rPr>
              <a:t>sys</a:t>
            </a:r>
            <a:r>
              <a:rPr lang="en-IN" sz="3200" b="0" strike="noStrike" spc="-49" dirty="0">
                <a:solidFill>
                  <a:srgbClr val="000000"/>
                </a:solidFill>
                <a:latin typeface="Times New Roman" pitchFamily="18" charset="0"/>
                <a:cs typeface="Times New Roman" pitchFamily="18" charset="0"/>
              </a:rPr>
              <a:t>t</a:t>
            </a:r>
            <a:r>
              <a:rPr lang="en-IN" sz="3200" b="0" strike="noStrike" spc="-58" dirty="0">
                <a:solidFill>
                  <a:srgbClr val="000000"/>
                </a:solidFill>
                <a:latin typeface="Times New Roman" pitchFamily="18" charset="0"/>
                <a:cs typeface="Times New Roman" pitchFamily="18" charset="0"/>
              </a:rPr>
              <a:t>e</a:t>
            </a:r>
            <a:r>
              <a:rPr lang="en-IN" sz="3200" b="0" strike="noStrike" spc="-29" dirty="0">
                <a:solidFill>
                  <a:srgbClr val="000000"/>
                </a:solidFill>
                <a:latin typeface="Times New Roman" pitchFamily="18" charset="0"/>
                <a:cs typeface="Times New Roman" pitchFamily="18" charset="0"/>
              </a:rPr>
              <a:t>m</a:t>
            </a:r>
            <a:r>
              <a:rPr lang="en-IN" sz="3200" b="0" strike="noStrike" spc="-137" dirty="0">
                <a:solidFill>
                  <a:srgbClr val="000000"/>
                </a:solidFill>
                <a:latin typeface="Times New Roman" pitchFamily="18" charset="0"/>
                <a:cs typeface="Times New Roman" pitchFamily="18" charset="0"/>
              </a:rPr>
              <a:t> </a:t>
            </a:r>
            <a:r>
              <a:rPr lang="en-IN" sz="3200" b="0" strike="noStrike" spc="-38" dirty="0">
                <a:solidFill>
                  <a:srgbClr val="000000"/>
                </a:solidFill>
                <a:latin typeface="Times New Roman" pitchFamily="18" charset="0"/>
                <a:cs typeface="Times New Roman" pitchFamily="18" charset="0"/>
              </a:rPr>
              <a:t>pr</a:t>
            </a:r>
            <a:r>
              <a:rPr lang="en-IN" sz="3200" b="0" strike="noStrike" spc="-49" dirty="0">
                <a:solidFill>
                  <a:srgbClr val="000000"/>
                </a:solidFill>
                <a:latin typeface="Times New Roman" pitchFamily="18" charset="0"/>
                <a:cs typeface="Times New Roman" pitchFamily="18" charset="0"/>
              </a:rPr>
              <a:t>o</a:t>
            </a:r>
            <a:r>
              <a:rPr lang="en-IN" sz="3200" b="0" strike="noStrike" spc="-38" dirty="0">
                <a:solidFill>
                  <a:srgbClr val="000000"/>
                </a:solidFill>
                <a:latin typeface="Times New Roman" pitchFamily="18" charset="0"/>
                <a:cs typeface="Times New Roman" pitchFamily="18" charset="0"/>
              </a:rPr>
              <a:t>gra</a:t>
            </a:r>
            <a:r>
              <a:rPr lang="en-IN" sz="3200" b="0" strike="noStrike" spc="-52" dirty="0">
                <a:solidFill>
                  <a:srgbClr val="000000"/>
                </a:solidFill>
                <a:latin typeface="Times New Roman" pitchFamily="18" charset="0"/>
                <a:cs typeface="Times New Roman" pitchFamily="18" charset="0"/>
              </a:rPr>
              <a:t>m</a:t>
            </a:r>
            <a:r>
              <a:rPr lang="en-IN" sz="3200" b="0" strike="noStrike" spc="-12" dirty="0">
                <a:solidFill>
                  <a:srgbClr val="000000"/>
                </a:solidFill>
                <a:latin typeface="Times New Roman" pitchFamily="18" charset="0"/>
                <a:cs typeface="Times New Roman" pitchFamily="18" charset="0"/>
              </a:rPr>
              <a:t>s</a:t>
            </a:r>
            <a:r>
              <a:rPr lang="en-IN" sz="3200" b="0" strike="noStrike" spc="-109" dirty="0">
                <a:solidFill>
                  <a:srgbClr val="000000"/>
                </a:solidFill>
                <a:latin typeface="Times New Roman" pitchFamily="18" charset="0"/>
                <a:cs typeface="Times New Roman" pitchFamily="18" charset="0"/>
              </a:rPr>
              <a:t> </a:t>
            </a:r>
            <a:r>
              <a:rPr lang="en-IN" sz="3200" b="0" strike="noStrike" spc="-9" dirty="0">
                <a:solidFill>
                  <a:srgbClr val="000000"/>
                </a:solidFill>
                <a:latin typeface="Times New Roman" pitchFamily="18" charset="0"/>
                <a:cs typeface="Times New Roman" pitchFamily="18" charset="0"/>
              </a:rPr>
              <a:t>w</a:t>
            </a:r>
            <a:r>
              <a:rPr lang="en-IN" sz="3200" b="0" strike="noStrike" spc="4" dirty="0">
                <a:solidFill>
                  <a:srgbClr val="000000"/>
                </a:solidFill>
                <a:latin typeface="Times New Roman" pitchFamily="18" charset="0"/>
                <a:cs typeface="Times New Roman" pitchFamily="18" charset="0"/>
              </a:rPr>
              <a:t>h</a:t>
            </a:r>
            <a:r>
              <a:rPr lang="en-IN" sz="3200" b="0" strike="noStrike" spc="18" dirty="0">
                <a:solidFill>
                  <a:srgbClr val="000000"/>
                </a:solidFill>
                <a:latin typeface="Times New Roman" pitchFamily="18" charset="0"/>
                <a:cs typeface="Times New Roman" pitchFamily="18" charset="0"/>
              </a:rPr>
              <a:t>i</a:t>
            </a:r>
            <a:r>
              <a:rPr lang="en-IN" sz="3200" b="0" strike="noStrike" spc="-1" dirty="0">
                <a:solidFill>
                  <a:srgbClr val="000000"/>
                </a:solidFill>
                <a:latin typeface="Times New Roman" pitchFamily="18" charset="0"/>
                <a:cs typeface="Times New Roman" pitchFamily="18" charset="0"/>
              </a:rPr>
              <a:t>c</a:t>
            </a:r>
            <a:r>
              <a:rPr lang="en-IN" sz="3200" b="0" strike="noStrike" spc="-18" dirty="0">
                <a:solidFill>
                  <a:srgbClr val="000000"/>
                </a:solidFill>
                <a:latin typeface="Times New Roman" pitchFamily="18" charset="0"/>
                <a:cs typeface="Times New Roman" pitchFamily="18" charset="0"/>
              </a:rPr>
              <a:t>h</a:t>
            </a:r>
            <a:r>
              <a:rPr lang="en-IN" sz="3200" b="0" strike="noStrike" spc="-24" dirty="0">
                <a:solidFill>
                  <a:srgbClr val="000000"/>
                </a:solidFill>
                <a:latin typeface="Times New Roman" pitchFamily="18" charset="0"/>
                <a:cs typeface="Times New Roman" pitchFamily="18" charset="0"/>
              </a:rPr>
              <a:t> </a:t>
            </a:r>
            <a:r>
              <a:rPr lang="en-IN" sz="3200" b="0" strike="noStrike" spc="-9" dirty="0">
                <a:solidFill>
                  <a:srgbClr val="000000"/>
                </a:solidFill>
                <a:latin typeface="Times New Roman" pitchFamily="18" charset="0"/>
                <a:cs typeface="Times New Roman" pitchFamily="18" charset="0"/>
              </a:rPr>
              <a:t>w</a:t>
            </a:r>
            <a:r>
              <a:rPr lang="en-IN" sz="3200" b="0" strike="noStrike" spc="18" dirty="0">
                <a:solidFill>
                  <a:srgbClr val="000000"/>
                </a:solidFill>
                <a:latin typeface="Times New Roman" pitchFamily="18" charset="0"/>
                <a:cs typeface="Times New Roman" pitchFamily="18" charset="0"/>
              </a:rPr>
              <a:t>il</a:t>
            </a:r>
            <a:r>
              <a:rPr lang="en-IN" sz="3200" b="0" strike="noStrike" spc="-1" dirty="0">
                <a:solidFill>
                  <a:srgbClr val="000000"/>
                </a:solidFill>
                <a:latin typeface="Times New Roman" pitchFamily="18" charset="0"/>
                <a:cs typeface="Times New Roman" pitchFamily="18" charset="0"/>
              </a:rPr>
              <a:t>l</a:t>
            </a:r>
            <a:r>
              <a:rPr lang="en-IN" sz="3200" b="0" strike="noStrike" spc="-9" dirty="0">
                <a:solidFill>
                  <a:srgbClr val="000000"/>
                </a:solidFill>
                <a:latin typeface="Times New Roman" pitchFamily="18" charset="0"/>
                <a:cs typeface="Times New Roman" pitchFamily="18" charset="0"/>
              </a:rPr>
              <a:t> </a:t>
            </a:r>
            <a:r>
              <a:rPr lang="en-IN" sz="3200" b="0" strike="noStrike" spc="-24" dirty="0">
                <a:solidFill>
                  <a:srgbClr val="000000"/>
                </a:solidFill>
                <a:latin typeface="Times New Roman" pitchFamily="18" charset="0"/>
                <a:cs typeface="Times New Roman" pitchFamily="18" charset="0"/>
              </a:rPr>
              <a:t>a</a:t>
            </a:r>
            <a:r>
              <a:rPr lang="en-IN" sz="3200" b="0" strike="noStrike" spc="-32" dirty="0">
                <a:solidFill>
                  <a:srgbClr val="000000"/>
                </a:solidFill>
                <a:latin typeface="Times New Roman" pitchFamily="18" charset="0"/>
                <a:cs typeface="Times New Roman" pitchFamily="18" charset="0"/>
              </a:rPr>
              <a:t>u</a:t>
            </a:r>
            <a:r>
              <a:rPr lang="en-IN" sz="3200" b="0" strike="noStrike" spc="-12" dirty="0">
                <a:solidFill>
                  <a:srgbClr val="000000"/>
                </a:solidFill>
                <a:latin typeface="Times New Roman" pitchFamily="18" charset="0"/>
                <a:cs typeface="Times New Roman" pitchFamily="18" charset="0"/>
              </a:rPr>
              <a:t>t</a:t>
            </a:r>
            <a:r>
              <a:rPr lang="en-IN" sz="3200" b="0" strike="noStrike" spc="-43" dirty="0">
                <a:solidFill>
                  <a:srgbClr val="000000"/>
                </a:solidFill>
                <a:latin typeface="Times New Roman" pitchFamily="18" charset="0"/>
                <a:cs typeface="Times New Roman" pitchFamily="18" charset="0"/>
              </a:rPr>
              <a:t>om</a:t>
            </a:r>
            <a:r>
              <a:rPr lang="en-IN" sz="3200" b="0" strike="noStrike" spc="-24" dirty="0">
                <a:solidFill>
                  <a:srgbClr val="000000"/>
                </a:solidFill>
                <a:latin typeface="Times New Roman" pitchFamily="18" charset="0"/>
                <a:cs typeface="Times New Roman" pitchFamily="18" charset="0"/>
              </a:rPr>
              <a:t>a</a:t>
            </a:r>
            <a:r>
              <a:rPr lang="en-IN" sz="3200" b="0" strike="noStrike" spc="-29" dirty="0">
                <a:solidFill>
                  <a:srgbClr val="000000"/>
                </a:solidFill>
                <a:latin typeface="Times New Roman" pitchFamily="18" charset="0"/>
                <a:cs typeface="Times New Roman" pitchFamily="18" charset="0"/>
              </a:rPr>
              <a:t>t</a:t>
            </a:r>
            <a:r>
              <a:rPr lang="en-IN" sz="3200" b="0" strike="noStrike" spc="-12" dirty="0">
                <a:solidFill>
                  <a:srgbClr val="000000"/>
                </a:solidFill>
                <a:latin typeface="Times New Roman" pitchFamily="18" charset="0"/>
                <a:cs typeface="Times New Roman" pitchFamily="18" charset="0"/>
              </a:rPr>
              <a:t>ic</a:t>
            </a:r>
            <a:r>
              <a:rPr lang="en-IN" sz="3200" b="0" strike="noStrike" spc="-32" dirty="0">
                <a:solidFill>
                  <a:srgbClr val="000000"/>
                </a:solidFill>
                <a:latin typeface="Times New Roman" pitchFamily="18" charset="0"/>
                <a:cs typeface="Times New Roman" pitchFamily="18" charset="0"/>
              </a:rPr>
              <a:t>a</a:t>
            </a:r>
            <a:r>
              <a:rPr lang="en-IN" sz="3200" b="0" strike="noStrike" spc="-12" dirty="0">
                <a:solidFill>
                  <a:srgbClr val="000000"/>
                </a:solidFill>
                <a:latin typeface="Times New Roman" pitchFamily="18" charset="0"/>
                <a:cs typeface="Times New Roman" pitchFamily="18" charset="0"/>
              </a:rPr>
              <a:t>l</a:t>
            </a:r>
            <a:r>
              <a:rPr lang="en-IN" sz="3200" b="0" strike="noStrike" spc="-24" dirty="0">
                <a:solidFill>
                  <a:srgbClr val="000000"/>
                </a:solidFill>
                <a:latin typeface="Times New Roman" pitchFamily="18" charset="0"/>
                <a:cs typeface="Times New Roman" pitchFamily="18" charset="0"/>
              </a:rPr>
              <a:t>l</a:t>
            </a:r>
            <a:r>
              <a:rPr lang="en-IN" sz="3200" b="0" strike="noStrike" spc="-18" dirty="0">
                <a:solidFill>
                  <a:srgbClr val="000000"/>
                </a:solidFill>
                <a:latin typeface="Times New Roman" pitchFamily="18" charset="0"/>
                <a:cs typeface="Times New Roman" pitchFamily="18" charset="0"/>
              </a:rPr>
              <a:t>y</a:t>
            </a:r>
            <a:r>
              <a:rPr lang="en-IN" sz="3200" b="0" strike="noStrike" spc="-9" dirty="0">
                <a:solidFill>
                  <a:srgbClr val="000000"/>
                </a:solidFill>
                <a:latin typeface="Times New Roman" pitchFamily="18" charset="0"/>
                <a:cs typeface="Times New Roman" pitchFamily="18" charset="0"/>
              </a:rPr>
              <a:t> </a:t>
            </a:r>
            <a:r>
              <a:rPr lang="en-IN" sz="3200" b="0" strike="noStrike" spc="-38" dirty="0">
                <a:solidFill>
                  <a:srgbClr val="000000"/>
                </a:solidFill>
                <a:latin typeface="Times New Roman" pitchFamily="18" charset="0"/>
                <a:cs typeface="Times New Roman" pitchFamily="18" charset="0"/>
              </a:rPr>
              <a:t>trans</a:t>
            </a:r>
            <a:r>
              <a:rPr lang="en-IN" sz="3200" b="0" strike="noStrike" spc="-24" dirty="0">
                <a:solidFill>
                  <a:srgbClr val="000000"/>
                </a:solidFill>
                <a:latin typeface="Times New Roman" pitchFamily="18" charset="0"/>
                <a:cs typeface="Times New Roman" pitchFamily="18" charset="0"/>
              </a:rPr>
              <a:t>l</a:t>
            </a:r>
            <a:r>
              <a:rPr lang="en-IN" sz="3200" b="0" strike="noStrike" spc="-38" dirty="0">
                <a:solidFill>
                  <a:srgbClr val="000000"/>
                </a:solidFill>
                <a:latin typeface="Times New Roman" pitchFamily="18" charset="0"/>
                <a:cs typeface="Times New Roman" pitchFamily="18" charset="0"/>
              </a:rPr>
              <a:t>at</a:t>
            </a:r>
            <a:r>
              <a:rPr lang="en-IN" sz="3200" b="0" strike="noStrike" spc="-18" dirty="0">
                <a:solidFill>
                  <a:srgbClr val="000000"/>
                </a:solidFill>
                <a:latin typeface="Times New Roman" pitchFamily="18" charset="0"/>
                <a:cs typeface="Times New Roman" pitchFamily="18" charset="0"/>
              </a:rPr>
              <a:t>e</a:t>
            </a:r>
            <a:r>
              <a:rPr lang="en-IN" sz="3200" b="0" strike="noStrike" spc="-128" dirty="0">
                <a:solidFill>
                  <a:srgbClr val="000000"/>
                </a:solidFill>
                <a:latin typeface="Times New Roman" pitchFamily="18" charset="0"/>
                <a:cs typeface="Times New Roman" pitchFamily="18" charset="0"/>
              </a:rPr>
              <a:t> </a:t>
            </a:r>
            <a:r>
              <a:rPr lang="en-IN" sz="3200" b="0" strike="noStrike" spc="-1" dirty="0">
                <a:solidFill>
                  <a:srgbClr val="000000"/>
                </a:solidFill>
                <a:latin typeface="Times New Roman" pitchFamily="18" charset="0"/>
                <a:cs typeface="Times New Roman" pitchFamily="18" charset="0"/>
              </a:rPr>
              <a:t>t</a:t>
            </a:r>
            <a:r>
              <a:rPr lang="en-IN" sz="3200" b="0" strike="noStrike" spc="4" dirty="0">
                <a:solidFill>
                  <a:srgbClr val="000000"/>
                </a:solidFill>
                <a:latin typeface="Times New Roman" pitchFamily="18" charset="0"/>
                <a:cs typeface="Times New Roman" pitchFamily="18" charset="0"/>
              </a:rPr>
              <a:t>h</a:t>
            </a:r>
            <a:r>
              <a:rPr lang="en-IN" sz="3200" b="0" strike="noStrike" spc="-18" dirty="0">
                <a:solidFill>
                  <a:srgbClr val="000000"/>
                </a:solidFill>
                <a:latin typeface="Times New Roman" pitchFamily="18" charset="0"/>
                <a:cs typeface="Times New Roman" pitchFamily="18" charset="0"/>
              </a:rPr>
              <a:t>e</a:t>
            </a:r>
            <a:r>
              <a:rPr lang="en-IN" sz="3200" b="0" strike="noStrike" spc="-29" dirty="0">
                <a:solidFill>
                  <a:srgbClr val="000000"/>
                </a:solidFill>
                <a:latin typeface="Times New Roman" pitchFamily="18" charset="0"/>
                <a:cs typeface="Times New Roman" pitchFamily="18" charset="0"/>
              </a:rPr>
              <a:t> </a:t>
            </a:r>
            <a:r>
              <a:rPr lang="en-IN" sz="3200" b="0" strike="noStrike" spc="4" dirty="0">
                <a:solidFill>
                  <a:srgbClr val="000000"/>
                </a:solidFill>
                <a:latin typeface="Times New Roman" pitchFamily="18" charset="0"/>
                <a:cs typeface="Times New Roman" pitchFamily="18" charset="0"/>
              </a:rPr>
              <a:t>A</a:t>
            </a:r>
            <a:r>
              <a:rPr lang="en-IN" sz="3200" b="0" strike="noStrike" spc="-1" dirty="0">
                <a:solidFill>
                  <a:srgbClr val="000000"/>
                </a:solidFill>
                <a:latin typeface="Times New Roman" pitchFamily="18" charset="0"/>
                <a:cs typeface="Times New Roman" pitchFamily="18" charset="0"/>
              </a:rPr>
              <a:t>ss</a:t>
            </a:r>
            <a:r>
              <a:rPr lang="en-IN" sz="3200" b="0" strike="noStrike" spc="-4" dirty="0">
                <a:solidFill>
                  <a:srgbClr val="000000"/>
                </a:solidFill>
                <a:latin typeface="Times New Roman" pitchFamily="18" charset="0"/>
                <a:cs typeface="Times New Roman" pitchFamily="18" charset="0"/>
              </a:rPr>
              <a:t>e</a:t>
            </a:r>
            <a:r>
              <a:rPr lang="en-IN" sz="3200" b="0" strike="noStrike" spc="-9" dirty="0">
                <a:solidFill>
                  <a:srgbClr val="000000"/>
                </a:solidFill>
                <a:latin typeface="Times New Roman" pitchFamily="18" charset="0"/>
                <a:cs typeface="Times New Roman" pitchFamily="18" charset="0"/>
              </a:rPr>
              <a:t>m</a:t>
            </a:r>
            <a:r>
              <a:rPr lang="en-IN" sz="3200" b="0" strike="noStrike" spc="4" dirty="0">
                <a:solidFill>
                  <a:srgbClr val="000000"/>
                </a:solidFill>
                <a:latin typeface="Times New Roman" pitchFamily="18" charset="0"/>
                <a:cs typeface="Times New Roman" pitchFamily="18" charset="0"/>
              </a:rPr>
              <a:t>b</a:t>
            </a:r>
            <a:r>
              <a:rPr lang="en-IN" sz="3200" b="0" strike="noStrike" spc="18" dirty="0">
                <a:solidFill>
                  <a:srgbClr val="000000"/>
                </a:solidFill>
                <a:latin typeface="Times New Roman" pitchFamily="18" charset="0"/>
                <a:cs typeface="Times New Roman" pitchFamily="18" charset="0"/>
              </a:rPr>
              <a:t>l</a:t>
            </a:r>
            <a:r>
              <a:rPr lang="en-IN" sz="3200" b="0" strike="noStrike" spc="-18" dirty="0">
                <a:solidFill>
                  <a:srgbClr val="000000"/>
                </a:solidFill>
                <a:latin typeface="Times New Roman" pitchFamily="18" charset="0"/>
                <a:cs typeface="Times New Roman" pitchFamily="18" charset="0"/>
              </a:rPr>
              <a:t>y</a:t>
            </a:r>
            <a:r>
              <a:rPr lang="en-IN" sz="3200" b="0" strike="noStrike" spc="38" dirty="0">
                <a:solidFill>
                  <a:srgbClr val="000000"/>
                </a:solidFill>
                <a:latin typeface="Times New Roman" pitchFamily="18" charset="0"/>
                <a:cs typeface="Times New Roman" pitchFamily="18" charset="0"/>
              </a:rPr>
              <a:t> </a:t>
            </a:r>
            <a:r>
              <a:rPr lang="en-IN" sz="3200" b="0" strike="noStrike" spc="-29" dirty="0">
                <a:solidFill>
                  <a:srgbClr val="000000"/>
                </a:solidFill>
                <a:latin typeface="Times New Roman" pitchFamily="18" charset="0"/>
                <a:cs typeface="Times New Roman" pitchFamily="18" charset="0"/>
              </a:rPr>
              <a:t>L</a:t>
            </a:r>
            <a:r>
              <a:rPr lang="en-IN" sz="3200" b="0" strike="noStrike" spc="-24" dirty="0">
                <a:solidFill>
                  <a:srgbClr val="000000"/>
                </a:solidFill>
                <a:latin typeface="Times New Roman" pitchFamily="18" charset="0"/>
                <a:cs typeface="Times New Roman" pitchFamily="18" charset="0"/>
              </a:rPr>
              <a:t>a</a:t>
            </a:r>
            <a:r>
              <a:rPr lang="en-IN" sz="3200" b="0" strike="noStrike" spc="-32" dirty="0">
                <a:solidFill>
                  <a:srgbClr val="000000"/>
                </a:solidFill>
                <a:latin typeface="Times New Roman" pitchFamily="18" charset="0"/>
                <a:cs typeface="Times New Roman" pitchFamily="18" charset="0"/>
              </a:rPr>
              <a:t>n</a:t>
            </a:r>
            <a:r>
              <a:rPr lang="en-IN" sz="3200" b="0" strike="noStrike" spc="-24" dirty="0">
                <a:solidFill>
                  <a:srgbClr val="000000"/>
                </a:solidFill>
                <a:latin typeface="Times New Roman" pitchFamily="18" charset="0"/>
                <a:cs typeface="Times New Roman" pitchFamily="18" charset="0"/>
              </a:rPr>
              <a:t>g</a:t>
            </a:r>
            <a:r>
              <a:rPr lang="en-IN" sz="3200" b="0" strike="noStrike" spc="-32" dirty="0">
                <a:solidFill>
                  <a:srgbClr val="000000"/>
                </a:solidFill>
                <a:latin typeface="Times New Roman" pitchFamily="18" charset="0"/>
                <a:cs typeface="Times New Roman" pitchFamily="18" charset="0"/>
              </a:rPr>
              <a:t>u</a:t>
            </a:r>
            <a:r>
              <a:rPr lang="en-IN" sz="3200" b="0" strike="noStrike" spc="-24" dirty="0">
                <a:solidFill>
                  <a:srgbClr val="000000"/>
                </a:solidFill>
                <a:latin typeface="Times New Roman" pitchFamily="18" charset="0"/>
                <a:cs typeface="Times New Roman" pitchFamily="18" charset="0"/>
              </a:rPr>
              <a:t>a</a:t>
            </a:r>
            <a:r>
              <a:rPr lang="en-IN" sz="3200" b="0" strike="noStrike" spc="-32" dirty="0">
                <a:solidFill>
                  <a:srgbClr val="000000"/>
                </a:solidFill>
                <a:latin typeface="Times New Roman" pitchFamily="18" charset="0"/>
                <a:cs typeface="Times New Roman" pitchFamily="18" charset="0"/>
              </a:rPr>
              <a:t>g</a:t>
            </a:r>
            <a:r>
              <a:rPr lang="en-IN" sz="3200" b="0" strike="noStrike" spc="-18" dirty="0">
                <a:solidFill>
                  <a:srgbClr val="000000"/>
                </a:solidFill>
                <a:latin typeface="Times New Roman" pitchFamily="18" charset="0"/>
                <a:cs typeface="Times New Roman" pitchFamily="18" charset="0"/>
              </a:rPr>
              <a:t>e</a:t>
            </a:r>
            <a:r>
              <a:rPr lang="en-IN" sz="3200" b="0" strike="noStrike" spc="-143" dirty="0">
                <a:solidFill>
                  <a:srgbClr val="000000"/>
                </a:solidFill>
                <a:latin typeface="Times New Roman" pitchFamily="18" charset="0"/>
                <a:cs typeface="Times New Roman" pitchFamily="18" charset="0"/>
              </a:rPr>
              <a:t> </a:t>
            </a:r>
            <a:r>
              <a:rPr lang="en-IN" sz="3200" b="0" strike="noStrike" spc="-38" dirty="0">
                <a:solidFill>
                  <a:srgbClr val="000000"/>
                </a:solidFill>
                <a:latin typeface="Times New Roman" pitchFamily="18" charset="0"/>
                <a:cs typeface="Times New Roman" pitchFamily="18" charset="0"/>
              </a:rPr>
              <a:t>pr</a:t>
            </a:r>
            <a:r>
              <a:rPr lang="en-IN" sz="3200" b="0" strike="noStrike" spc="-49" dirty="0">
                <a:solidFill>
                  <a:srgbClr val="000000"/>
                </a:solidFill>
                <a:latin typeface="Times New Roman" pitchFamily="18" charset="0"/>
                <a:cs typeface="Times New Roman" pitchFamily="18" charset="0"/>
              </a:rPr>
              <a:t>o</a:t>
            </a:r>
            <a:r>
              <a:rPr lang="en-IN" sz="3200" b="0" strike="noStrike" spc="-38" dirty="0">
                <a:solidFill>
                  <a:srgbClr val="000000"/>
                </a:solidFill>
                <a:latin typeface="Times New Roman" pitchFamily="18" charset="0"/>
                <a:cs typeface="Times New Roman" pitchFamily="18" charset="0"/>
              </a:rPr>
              <a:t>gra</a:t>
            </a:r>
            <a:r>
              <a:rPr lang="en-IN" sz="3200" b="0" strike="noStrike" spc="-29" dirty="0">
                <a:solidFill>
                  <a:srgbClr val="000000"/>
                </a:solidFill>
                <a:latin typeface="Times New Roman" pitchFamily="18" charset="0"/>
                <a:cs typeface="Times New Roman" pitchFamily="18" charset="0"/>
              </a:rPr>
              <a:t>m</a:t>
            </a:r>
            <a:r>
              <a:rPr lang="en-IN" sz="3200" b="0" strike="noStrike" spc="-109" dirty="0">
                <a:solidFill>
                  <a:srgbClr val="000000"/>
                </a:solidFill>
                <a:latin typeface="Times New Roman" pitchFamily="18" charset="0"/>
                <a:cs typeface="Times New Roman" pitchFamily="18" charset="0"/>
              </a:rPr>
              <a:t> </a:t>
            </a:r>
            <a:r>
              <a:rPr lang="en-IN" sz="3200" b="0" strike="noStrike" spc="-12" dirty="0">
                <a:solidFill>
                  <a:srgbClr val="000000"/>
                </a:solidFill>
                <a:latin typeface="Times New Roman" pitchFamily="18" charset="0"/>
                <a:cs typeface="Times New Roman" pitchFamily="18" charset="0"/>
              </a:rPr>
              <a:t>c</a:t>
            </a:r>
            <a:r>
              <a:rPr lang="en-IN" sz="3200" b="0" strike="noStrike" spc="-43" dirty="0">
                <a:solidFill>
                  <a:srgbClr val="000000"/>
                </a:solidFill>
                <a:latin typeface="Times New Roman" pitchFamily="18" charset="0"/>
                <a:cs typeface="Times New Roman" pitchFamily="18" charset="0"/>
              </a:rPr>
              <a:t>om</a:t>
            </a:r>
            <a:r>
              <a:rPr lang="en-IN" sz="3200" b="0" strike="noStrike" spc="-24" dirty="0">
                <a:solidFill>
                  <a:srgbClr val="000000"/>
                </a:solidFill>
                <a:latin typeface="Times New Roman" pitchFamily="18" charset="0"/>
                <a:cs typeface="Times New Roman" pitchFamily="18" charset="0"/>
              </a:rPr>
              <a:t>p</a:t>
            </a:r>
            <a:r>
              <a:rPr lang="en-IN" sz="3200" b="0" strike="noStrike" spc="-32" dirty="0">
                <a:solidFill>
                  <a:srgbClr val="000000"/>
                </a:solidFill>
                <a:latin typeface="Times New Roman" pitchFamily="18" charset="0"/>
                <a:cs typeface="Times New Roman" pitchFamily="18" charset="0"/>
              </a:rPr>
              <a:t>a</a:t>
            </a:r>
            <a:r>
              <a:rPr lang="en-IN" sz="3200" b="0" strike="noStrike" spc="-12" dirty="0">
                <a:solidFill>
                  <a:srgbClr val="000000"/>
                </a:solidFill>
                <a:latin typeface="Times New Roman" pitchFamily="18" charset="0"/>
                <a:cs typeface="Times New Roman" pitchFamily="18" charset="0"/>
              </a:rPr>
              <a:t>t</a:t>
            </a:r>
            <a:r>
              <a:rPr lang="en-IN" sz="3200" b="0" strike="noStrike" spc="-32" dirty="0">
                <a:solidFill>
                  <a:srgbClr val="000000"/>
                </a:solidFill>
                <a:latin typeface="Times New Roman" pitchFamily="18" charset="0"/>
                <a:cs typeface="Times New Roman" pitchFamily="18" charset="0"/>
              </a:rPr>
              <a:t>i</a:t>
            </a:r>
            <a:r>
              <a:rPr lang="en-IN" sz="3200" b="0" strike="noStrike" spc="-24" dirty="0">
                <a:solidFill>
                  <a:srgbClr val="000000"/>
                </a:solidFill>
                <a:latin typeface="Times New Roman" pitchFamily="18" charset="0"/>
                <a:cs typeface="Times New Roman" pitchFamily="18" charset="0"/>
              </a:rPr>
              <a:t>b</a:t>
            </a:r>
            <a:r>
              <a:rPr lang="en-IN" sz="3200" b="0" strike="noStrike" spc="-29" dirty="0">
                <a:solidFill>
                  <a:srgbClr val="000000"/>
                </a:solidFill>
                <a:latin typeface="Times New Roman" pitchFamily="18" charset="0"/>
                <a:cs typeface="Times New Roman" pitchFamily="18" charset="0"/>
              </a:rPr>
              <a:t>l</a:t>
            </a:r>
            <a:r>
              <a:rPr lang="en-IN" sz="3200" b="0" strike="noStrike" spc="-18" dirty="0">
                <a:solidFill>
                  <a:srgbClr val="000000"/>
                </a:solidFill>
                <a:latin typeface="Times New Roman" pitchFamily="18" charset="0"/>
                <a:cs typeface="Times New Roman" pitchFamily="18" charset="0"/>
              </a:rPr>
              <a:t>e</a:t>
            </a:r>
            <a:r>
              <a:rPr lang="en-IN" sz="3200" b="0" strike="noStrike" spc="-143" dirty="0">
                <a:solidFill>
                  <a:srgbClr val="000000"/>
                </a:solidFill>
                <a:latin typeface="Times New Roman" pitchFamily="18" charset="0"/>
                <a:cs typeface="Times New Roman" pitchFamily="18" charset="0"/>
              </a:rPr>
              <a:t> </a:t>
            </a:r>
            <a:r>
              <a:rPr lang="en-IN" sz="3200" b="0" strike="noStrike" spc="-9" dirty="0">
                <a:solidFill>
                  <a:srgbClr val="000000"/>
                </a:solidFill>
                <a:latin typeface="Times New Roman" pitchFamily="18" charset="0"/>
                <a:cs typeface="Times New Roman" pitchFamily="18" charset="0"/>
              </a:rPr>
              <a:t>w</a:t>
            </a:r>
            <a:r>
              <a:rPr lang="en-IN" sz="3200" b="0" strike="noStrike" spc="18" dirty="0">
                <a:solidFill>
                  <a:srgbClr val="000000"/>
                </a:solidFill>
                <a:latin typeface="Times New Roman" pitchFamily="18" charset="0"/>
                <a:cs typeface="Times New Roman" pitchFamily="18" charset="0"/>
              </a:rPr>
              <a:t>i</a:t>
            </a:r>
            <a:r>
              <a:rPr lang="en-IN" sz="3200" b="0" strike="noStrike" spc="-1" dirty="0">
                <a:solidFill>
                  <a:srgbClr val="000000"/>
                </a:solidFill>
                <a:latin typeface="Times New Roman" pitchFamily="18" charset="0"/>
                <a:cs typeface="Times New Roman" pitchFamily="18" charset="0"/>
              </a:rPr>
              <a:t>t</a:t>
            </a:r>
            <a:r>
              <a:rPr lang="en-IN" sz="3200" b="0" strike="noStrike" spc="-18" dirty="0">
                <a:solidFill>
                  <a:srgbClr val="000000"/>
                </a:solidFill>
                <a:latin typeface="Times New Roman" pitchFamily="18" charset="0"/>
                <a:cs typeface="Times New Roman" pitchFamily="18" charset="0"/>
              </a:rPr>
              <a:t>h</a:t>
            </a:r>
            <a:r>
              <a:rPr lang="en-IN" sz="3200" b="0" strike="noStrike" spc="-9" dirty="0">
                <a:solidFill>
                  <a:srgbClr val="000000"/>
                </a:solidFill>
                <a:latin typeface="Times New Roman" pitchFamily="18" charset="0"/>
                <a:cs typeface="Times New Roman" pitchFamily="18" charset="0"/>
              </a:rPr>
              <a:t> M</a:t>
            </a:r>
            <a:r>
              <a:rPr lang="en-IN" sz="3200" b="0" strike="noStrike" spc="-1" dirty="0">
                <a:solidFill>
                  <a:srgbClr val="000000"/>
                </a:solidFill>
                <a:latin typeface="Times New Roman" pitchFamily="18" charset="0"/>
                <a:cs typeface="Times New Roman" pitchFamily="18" charset="0"/>
              </a:rPr>
              <a:t>/</a:t>
            </a:r>
            <a:r>
              <a:rPr lang="en-IN" sz="3200" b="0" strike="noStrike" spc="-18" dirty="0">
                <a:solidFill>
                  <a:srgbClr val="000000"/>
                </a:solidFill>
                <a:latin typeface="Times New Roman" pitchFamily="18" charset="0"/>
                <a:cs typeface="Times New Roman" pitchFamily="18" charset="0"/>
              </a:rPr>
              <a:t>C</a:t>
            </a:r>
            <a:r>
              <a:rPr lang="en-IN" sz="3200" b="0" strike="noStrike" spc="-29" dirty="0">
                <a:solidFill>
                  <a:srgbClr val="000000"/>
                </a:solidFill>
                <a:latin typeface="Times New Roman" pitchFamily="18" charset="0"/>
                <a:cs typeface="Times New Roman" pitchFamily="18" charset="0"/>
              </a:rPr>
              <a:t> </a:t>
            </a:r>
            <a:r>
              <a:rPr lang="en-IN" sz="3200" b="0" strike="noStrike" spc="4" dirty="0">
                <a:solidFill>
                  <a:srgbClr val="000000"/>
                </a:solidFill>
                <a:latin typeface="Times New Roman" pitchFamily="18" charset="0"/>
                <a:cs typeface="Times New Roman" pitchFamily="18" charset="0"/>
              </a:rPr>
              <a:t>A</a:t>
            </a:r>
            <a:r>
              <a:rPr lang="en-IN" sz="3200" b="0" strike="noStrike" spc="-9" dirty="0">
                <a:solidFill>
                  <a:srgbClr val="000000"/>
                </a:solidFill>
                <a:latin typeface="Times New Roman" pitchFamily="18" charset="0"/>
                <a:cs typeface="Times New Roman" pitchFamily="18" charset="0"/>
              </a:rPr>
              <a:t>,</a:t>
            </a:r>
            <a:r>
              <a:rPr lang="en-IN" sz="3200" b="0" strike="noStrike" spc="-38" dirty="0">
                <a:solidFill>
                  <a:srgbClr val="000000"/>
                </a:solidFill>
                <a:latin typeface="Times New Roman" pitchFamily="18" charset="0"/>
                <a:cs typeface="Times New Roman" pitchFamily="18" charset="0"/>
              </a:rPr>
              <a:t> </a:t>
            </a:r>
            <a:r>
              <a:rPr lang="en-IN" sz="3200" b="0" strike="noStrike" spc="18" dirty="0">
                <a:solidFill>
                  <a:srgbClr val="000000"/>
                </a:solidFill>
                <a:latin typeface="Times New Roman" pitchFamily="18" charset="0"/>
                <a:cs typeface="Times New Roman" pitchFamily="18" charset="0"/>
              </a:rPr>
              <a:t>i</a:t>
            </a:r>
            <a:r>
              <a:rPr lang="en-IN" sz="3200" b="0" strike="noStrike" spc="-18" dirty="0">
                <a:solidFill>
                  <a:srgbClr val="000000"/>
                </a:solidFill>
                <a:latin typeface="Times New Roman" pitchFamily="18" charset="0"/>
                <a:cs typeface="Times New Roman" pitchFamily="18" charset="0"/>
              </a:rPr>
              <a:t>n</a:t>
            </a:r>
            <a:r>
              <a:rPr lang="en-IN" sz="3200" b="0" strike="noStrike" spc="-4" dirty="0">
                <a:solidFill>
                  <a:srgbClr val="000000"/>
                </a:solidFill>
                <a:latin typeface="Times New Roman" pitchFamily="18" charset="0"/>
                <a:cs typeface="Times New Roman" pitchFamily="18" charset="0"/>
              </a:rPr>
              <a:t> </a:t>
            </a:r>
            <a:r>
              <a:rPr lang="en-IN" sz="3200" b="0" strike="noStrike" spc="-38" dirty="0">
                <a:solidFill>
                  <a:srgbClr val="000000"/>
                </a:solidFill>
                <a:latin typeface="Times New Roman" pitchFamily="18" charset="0"/>
                <a:cs typeface="Times New Roman" pitchFamily="18" charset="0"/>
              </a:rPr>
              <a:t>t</a:t>
            </a:r>
            <a:r>
              <a:rPr lang="en-IN" sz="3200" b="0" strike="noStrike" spc="-18" dirty="0">
                <a:solidFill>
                  <a:srgbClr val="000000"/>
                </a:solidFill>
                <a:latin typeface="Times New Roman" pitchFamily="18" charset="0"/>
                <a:cs typeface="Times New Roman" pitchFamily="18" charset="0"/>
              </a:rPr>
              <a:t>o</a:t>
            </a:r>
            <a:r>
              <a:rPr lang="en-IN" sz="3200" b="0" strike="noStrike" spc="-123" dirty="0">
                <a:solidFill>
                  <a:srgbClr val="000000"/>
                </a:solidFill>
                <a:latin typeface="Times New Roman" pitchFamily="18" charset="0"/>
                <a:cs typeface="Times New Roman" pitchFamily="18" charset="0"/>
              </a:rPr>
              <a:t> </a:t>
            </a:r>
            <a:r>
              <a:rPr lang="en-IN" sz="3200" b="0" strike="noStrike" spc="-1" dirty="0">
                <a:solidFill>
                  <a:srgbClr val="000000"/>
                </a:solidFill>
                <a:latin typeface="Times New Roman" pitchFamily="18" charset="0"/>
                <a:cs typeface="Times New Roman" pitchFamily="18" charset="0"/>
              </a:rPr>
              <a:t>t</a:t>
            </a:r>
            <a:r>
              <a:rPr lang="en-IN" sz="3200" b="0" strike="noStrike" spc="4" dirty="0">
                <a:solidFill>
                  <a:srgbClr val="000000"/>
                </a:solidFill>
                <a:latin typeface="Times New Roman" pitchFamily="18" charset="0"/>
                <a:cs typeface="Times New Roman" pitchFamily="18" charset="0"/>
              </a:rPr>
              <a:t>h</a:t>
            </a:r>
            <a:r>
              <a:rPr lang="en-IN" sz="3200" b="0" strike="noStrike" spc="-18" dirty="0">
                <a:solidFill>
                  <a:srgbClr val="000000"/>
                </a:solidFill>
                <a:latin typeface="Times New Roman" pitchFamily="18" charset="0"/>
                <a:cs typeface="Times New Roman" pitchFamily="18" charset="0"/>
              </a:rPr>
              <a:t>e</a:t>
            </a:r>
            <a:r>
              <a:rPr lang="en-IN" sz="3200" b="0" strike="noStrike" spc="-29" dirty="0">
                <a:solidFill>
                  <a:srgbClr val="000000"/>
                </a:solidFill>
                <a:latin typeface="Times New Roman" pitchFamily="18" charset="0"/>
                <a:cs typeface="Times New Roman" pitchFamily="18" charset="0"/>
              </a:rPr>
              <a:t> </a:t>
            </a:r>
            <a:r>
              <a:rPr lang="en-IN" sz="3200" b="0" strike="noStrike" spc="-9" dirty="0">
                <a:solidFill>
                  <a:srgbClr val="000000"/>
                </a:solidFill>
                <a:latin typeface="Times New Roman" pitchFamily="18" charset="0"/>
                <a:cs typeface="Times New Roman" pitchFamily="18" charset="0"/>
              </a:rPr>
              <a:t>m</a:t>
            </a:r>
            <a:r>
              <a:rPr lang="en-IN" sz="3200" b="0" strike="noStrike" spc="4" dirty="0">
                <a:solidFill>
                  <a:srgbClr val="000000"/>
                </a:solidFill>
                <a:latin typeface="Times New Roman" pitchFamily="18" charset="0"/>
                <a:cs typeface="Times New Roman" pitchFamily="18" charset="0"/>
              </a:rPr>
              <a:t>a</a:t>
            </a:r>
            <a:r>
              <a:rPr lang="en-IN" sz="3200" b="0" strike="noStrike" spc="-1" dirty="0">
                <a:solidFill>
                  <a:srgbClr val="000000"/>
                </a:solidFill>
                <a:latin typeface="Times New Roman" pitchFamily="18" charset="0"/>
                <a:cs typeface="Times New Roman" pitchFamily="18" charset="0"/>
              </a:rPr>
              <a:t>c</a:t>
            </a:r>
            <a:r>
              <a:rPr lang="en-IN" sz="3200" b="0" strike="noStrike" spc="4" dirty="0">
                <a:solidFill>
                  <a:srgbClr val="000000"/>
                </a:solidFill>
                <a:latin typeface="Times New Roman" pitchFamily="18" charset="0"/>
                <a:cs typeface="Times New Roman" pitchFamily="18" charset="0"/>
              </a:rPr>
              <a:t>h</a:t>
            </a:r>
            <a:r>
              <a:rPr lang="en-IN" sz="3200" b="0" strike="noStrike" spc="18" dirty="0">
                <a:solidFill>
                  <a:srgbClr val="000000"/>
                </a:solidFill>
                <a:latin typeface="Times New Roman" pitchFamily="18" charset="0"/>
                <a:cs typeface="Times New Roman" pitchFamily="18" charset="0"/>
              </a:rPr>
              <a:t>i</a:t>
            </a:r>
            <a:r>
              <a:rPr lang="en-IN" sz="3200" b="0" strike="noStrike" spc="4" dirty="0">
                <a:solidFill>
                  <a:srgbClr val="000000"/>
                </a:solidFill>
                <a:latin typeface="Times New Roman" pitchFamily="18" charset="0"/>
                <a:cs typeface="Times New Roman" pitchFamily="18" charset="0"/>
              </a:rPr>
              <a:t>n</a:t>
            </a:r>
            <a:r>
              <a:rPr lang="en-IN" sz="3200" b="0" strike="noStrike" spc="-18" dirty="0">
                <a:solidFill>
                  <a:srgbClr val="000000"/>
                </a:solidFill>
                <a:latin typeface="Times New Roman" pitchFamily="18" charset="0"/>
                <a:cs typeface="Times New Roman" pitchFamily="18" charset="0"/>
              </a:rPr>
              <a:t>e</a:t>
            </a:r>
            <a:r>
              <a:rPr lang="en-IN" sz="3200" b="0" strike="noStrike" spc="4" dirty="0">
                <a:solidFill>
                  <a:srgbClr val="000000"/>
                </a:solidFill>
                <a:latin typeface="Times New Roman" pitchFamily="18" charset="0"/>
                <a:cs typeface="Times New Roman" pitchFamily="18" charset="0"/>
              </a:rPr>
              <a:t> </a:t>
            </a:r>
            <a:r>
              <a:rPr lang="en-IN" sz="3200" b="0" strike="noStrike" spc="-12" dirty="0">
                <a:solidFill>
                  <a:srgbClr val="000000"/>
                </a:solidFill>
                <a:latin typeface="Times New Roman" pitchFamily="18" charset="0"/>
                <a:cs typeface="Times New Roman" pitchFamily="18" charset="0"/>
              </a:rPr>
              <a:t>l</a:t>
            </a:r>
            <a:r>
              <a:rPr lang="en-IN" sz="3200" b="0" strike="noStrike" spc="-24" dirty="0">
                <a:solidFill>
                  <a:srgbClr val="000000"/>
                </a:solidFill>
                <a:latin typeface="Times New Roman" pitchFamily="18" charset="0"/>
                <a:cs typeface="Times New Roman" pitchFamily="18" charset="0"/>
              </a:rPr>
              <a:t>a</a:t>
            </a:r>
            <a:r>
              <a:rPr lang="en-IN" sz="3200" b="0" strike="noStrike" spc="-32" dirty="0">
                <a:solidFill>
                  <a:srgbClr val="000000"/>
                </a:solidFill>
                <a:latin typeface="Times New Roman" pitchFamily="18" charset="0"/>
                <a:cs typeface="Times New Roman" pitchFamily="18" charset="0"/>
              </a:rPr>
              <a:t>n</a:t>
            </a:r>
            <a:r>
              <a:rPr lang="en-IN" sz="3200" b="0" strike="noStrike" spc="-24" dirty="0">
                <a:solidFill>
                  <a:srgbClr val="000000"/>
                </a:solidFill>
                <a:latin typeface="Times New Roman" pitchFamily="18" charset="0"/>
                <a:cs typeface="Times New Roman" pitchFamily="18" charset="0"/>
              </a:rPr>
              <a:t>g</a:t>
            </a:r>
            <a:r>
              <a:rPr lang="en-IN" sz="3200" b="0" strike="noStrike" spc="-32" dirty="0">
                <a:solidFill>
                  <a:srgbClr val="000000"/>
                </a:solidFill>
                <a:latin typeface="Times New Roman" pitchFamily="18" charset="0"/>
                <a:cs typeface="Times New Roman" pitchFamily="18" charset="0"/>
              </a:rPr>
              <a:t>u</a:t>
            </a:r>
            <a:r>
              <a:rPr lang="en-IN" sz="3200" b="0" strike="noStrike" spc="-24" dirty="0">
                <a:solidFill>
                  <a:srgbClr val="000000"/>
                </a:solidFill>
                <a:latin typeface="Times New Roman" pitchFamily="18" charset="0"/>
                <a:cs typeface="Times New Roman" pitchFamily="18" charset="0"/>
              </a:rPr>
              <a:t>a</a:t>
            </a:r>
            <a:r>
              <a:rPr lang="en-IN" sz="3200" b="0" strike="noStrike" spc="-32" dirty="0">
                <a:solidFill>
                  <a:srgbClr val="000000"/>
                </a:solidFill>
                <a:latin typeface="Times New Roman" pitchFamily="18" charset="0"/>
                <a:cs typeface="Times New Roman" pitchFamily="18" charset="0"/>
              </a:rPr>
              <a:t>g</a:t>
            </a:r>
            <a:r>
              <a:rPr lang="en-IN" sz="3200" b="0" strike="noStrike" spc="-18" dirty="0">
                <a:solidFill>
                  <a:srgbClr val="000000"/>
                </a:solidFill>
                <a:latin typeface="Times New Roman" pitchFamily="18" charset="0"/>
                <a:cs typeface="Times New Roman" pitchFamily="18" charset="0"/>
              </a:rPr>
              <a:t>e</a:t>
            </a:r>
            <a:r>
              <a:rPr lang="en-IN" sz="3200" b="0" strike="noStrike" spc="-83" dirty="0">
                <a:solidFill>
                  <a:srgbClr val="000000"/>
                </a:solidFill>
                <a:latin typeface="Times New Roman" pitchFamily="18" charset="0"/>
                <a:cs typeface="Times New Roman" pitchFamily="18" charset="0"/>
              </a:rPr>
              <a:t> </a:t>
            </a:r>
            <a:r>
              <a:rPr lang="en-IN" sz="3200" b="0" strike="noStrike" spc="-38" dirty="0">
                <a:solidFill>
                  <a:srgbClr val="000000"/>
                </a:solidFill>
                <a:latin typeface="Times New Roman" pitchFamily="18" charset="0"/>
                <a:cs typeface="Times New Roman" pitchFamily="18" charset="0"/>
              </a:rPr>
              <a:t>pr</a:t>
            </a:r>
            <a:r>
              <a:rPr lang="en-IN" sz="3200" b="0" strike="noStrike" spc="-49" dirty="0">
                <a:solidFill>
                  <a:srgbClr val="000000"/>
                </a:solidFill>
                <a:latin typeface="Times New Roman" pitchFamily="18" charset="0"/>
                <a:cs typeface="Times New Roman" pitchFamily="18" charset="0"/>
              </a:rPr>
              <a:t>o</a:t>
            </a:r>
            <a:r>
              <a:rPr lang="en-IN" sz="3200" b="0" strike="noStrike" spc="-38" dirty="0">
                <a:solidFill>
                  <a:srgbClr val="000000"/>
                </a:solidFill>
                <a:latin typeface="Times New Roman" pitchFamily="18" charset="0"/>
                <a:cs typeface="Times New Roman" pitchFamily="18" charset="0"/>
              </a:rPr>
              <a:t>gra</a:t>
            </a:r>
            <a:r>
              <a:rPr lang="en-IN" sz="3200" b="0" strike="noStrike" spc="-29" dirty="0">
                <a:solidFill>
                  <a:srgbClr val="000000"/>
                </a:solidFill>
                <a:latin typeface="Times New Roman" pitchFamily="18" charset="0"/>
                <a:cs typeface="Times New Roman" pitchFamily="18" charset="0"/>
              </a:rPr>
              <a:t>m</a:t>
            </a:r>
            <a:r>
              <a:rPr lang="en-IN" sz="3200" b="0" strike="noStrike" spc="-109" dirty="0">
                <a:solidFill>
                  <a:srgbClr val="000000"/>
                </a:solidFill>
                <a:latin typeface="Times New Roman" pitchFamily="18" charset="0"/>
                <a:cs typeface="Times New Roman" pitchFamily="18" charset="0"/>
              </a:rPr>
              <a:t> </a:t>
            </a:r>
            <a:r>
              <a:rPr lang="en-IN" sz="3200" b="0" strike="noStrike" spc="-12" dirty="0">
                <a:solidFill>
                  <a:srgbClr val="000000"/>
                </a:solidFill>
                <a:latin typeface="Times New Roman" pitchFamily="18" charset="0"/>
                <a:cs typeface="Times New Roman" pitchFamily="18" charset="0"/>
              </a:rPr>
              <a:t>c</a:t>
            </a:r>
            <a:r>
              <a:rPr lang="en-IN" sz="3200" b="0" strike="noStrike" spc="-43" dirty="0">
                <a:solidFill>
                  <a:srgbClr val="000000"/>
                </a:solidFill>
                <a:latin typeface="Times New Roman" pitchFamily="18" charset="0"/>
                <a:cs typeface="Times New Roman" pitchFamily="18" charset="0"/>
              </a:rPr>
              <a:t>om</a:t>
            </a:r>
            <a:r>
              <a:rPr lang="en-IN" sz="3200" b="0" strike="noStrike" spc="-24" dirty="0">
                <a:solidFill>
                  <a:srgbClr val="000000"/>
                </a:solidFill>
                <a:latin typeface="Times New Roman" pitchFamily="18" charset="0"/>
                <a:cs typeface="Times New Roman" pitchFamily="18" charset="0"/>
              </a:rPr>
              <a:t>p</a:t>
            </a:r>
            <a:r>
              <a:rPr lang="en-IN" sz="3200" b="0" strike="noStrike" spc="-32" dirty="0">
                <a:solidFill>
                  <a:srgbClr val="000000"/>
                </a:solidFill>
                <a:latin typeface="Times New Roman" pitchFamily="18" charset="0"/>
                <a:cs typeface="Times New Roman" pitchFamily="18" charset="0"/>
              </a:rPr>
              <a:t>a</a:t>
            </a:r>
            <a:r>
              <a:rPr lang="en-IN" sz="3200" b="0" strike="noStrike" spc="-12" dirty="0">
                <a:solidFill>
                  <a:srgbClr val="000000"/>
                </a:solidFill>
                <a:latin typeface="Times New Roman" pitchFamily="18" charset="0"/>
                <a:cs typeface="Times New Roman" pitchFamily="18" charset="0"/>
              </a:rPr>
              <a:t>t</a:t>
            </a:r>
            <a:r>
              <a:rPr lang="en-IN" sz="3200" b="0" strike="noStrike" spc="-32" dirty="0">
                <a:solidFill>
                  <a:srgbClr val="000000"/>
                </a:solidFill>
                <a:latin typeface="Times New Roman" pitchFamily="18" charset="0"/>
                <a:cs typeface="Times New Roman" pitchFamily="18" charset="0"/>
              </a:rPr>
              <a:t>i</a:t>
            </a:r>
            <a:r>
              <a:rPr lang="en-IN" sz="3200" b="0" strike="noStrike" spc="-24" dirty="0">
                <a:solidFill>
                  <a:srgbClr val="000000"/>
                </a:solidFill>
                <a:latin typeface="Times New Roman" pitchFamily="18" charset="0"/>
                <a:cs typeface="Times New Roman" pitchFamily="18" charset="0"/>
              </a:rPr>
              <a:t>b</a:t>
            </a:r>
            <a:r>
              <a:rPr lang="en-IN" sz="3200" b="0" strike="noStrike" spc="-29" dirty="0">
                <a:solidFill>
                  <a:srgbClr val="000000"/>
                </a:solidFill>
                <a:latin typeface="Times New Roman" pitchFamily="18" charset="0"/>
                <a:cs typeface="Times New Roman" pitchFamily="18" charset="0"/>
              </a:rPr>
              <a:t>l</a:t>
            </a:r>
            <a:r>
              <a:rPr lang="en-IN" sz="3200" b="0" strike="noStrike" spc="-18" dirty="0">
                <a:solidFill>
                  <a:srgbClr val="000000"/>
                </a:solidFill>
                <a:latin typeface="Times New Roman" pitchFamily="18" charset="0"/>
                <a:cs typeface="Times New Roman" pitchFamily="18" charset="0"/>
              </a:rPr>
              <a:t>e</a:t>
            </a:r>
            <a:r>
              <a:rPr lang="en-IN" sz="3200" b="0" strike="noStrike" spc="-9" dirty="0">
                <a:solidFill>
                  <a:srgbClr val="000000"/>
                </a:solidFill>
                <a:latin typeface="Times New Roman" pitchFamily="18" charset="0"/>
                <a:cs typeface="Times New Roman" pitchFamily="18" charset="0"/>
              </a:rPr>
              <a:t> </a:t>
            </a:r>
            <a:r>
              <a:rPr lang="en-IN" sz="3200" b="0" strike="noStrike" spc="-9" dirty="0" smtClean="0">
                <a:solidFill>
                  <a:srgbClr val="000000"/>
                </a:solidFill>
                <a:latin typeface="Times New Roman" pitchFamily="18" charset="0"/>
                <a:cs typeface="Times New Roman" pitchFamily="18" charset="0"/>
              </a:rPr>
              <a:t>w</a:t>
            </a:r>
            <a:r>
              <a:rPr lang="en-IN" sz="3200" b="0" strike="noStrike" spc="18" dirty="0" smtClean="0">
                <a:solidFill>
                  <a:srgbClr val="000000"/>
                </a:solidFill>
                <a:latin typeface="Times New Roman" pitchFamily="18" charset="0"/>
                <a:cs typeface="Times New Roman" pitchFamily="18" charset="0"/>
              </a:rPr>
              <a:t>i</a:t>
            </a:r>
            <a:r>
              <a:rPr lang="en-IN" sz="3200" b="0" strike="noStrike" spc="-1" dirty="0" smtClean="0">
                <a:solidFill>
                  <a:srgbClr val="000000"/>
                </a:solidFill>
                <a:latin typeface="Times New Roman" pitchFamily="18" charset="0"/>
                <a:cs typeface="Times New Roman" pitchFamily="18" charset="0"/>
              </a:rPr>
              <a:t>t</a:t>
            </a:r>
            <a:r>
              <a:rPr lang="en-IN" sz="3200" b="0" strike="noStrike" spc="-18" dirty="0" smtClean="0">
                <a:solidFill>
                  <a:srgbClr val="000000"/>
                </a:solidFill>
                <a:latin typeface="Times New Roman" pitchFamily="18" charset="0"/>
                <a:cs typeface="Times New Roman" pitchFamily="18" charset="0"/>
              </a:rPr>
              <a:t>h </a:t>
            </a:r>
            <a:r>
              <a:rPr lang="en-IN" sz="3200" b="0" strike="noStrike" spc="-9" dirty="0" smtClean="0">
                <a:solidFill>
                  <a:srgbClr val="000000"/>
                </a:solidFill>
                <a:latin typeface="Times New Roman" pitchFamily="18" charset="0"/>
                <a:cs typeface="Times New Roman" pitchFamily="18" charset="0"/>
              </a:rPr>
              <a:t>M</a:t>
            </a:r>
            <a:r>
              <a:rPr lang="en-IN" sz="3200" b="0" strike="noStrike" spc="-1" dirty="0" smtClean="0">
                <a:solidFill>
                  <a:srgbClr val="000000"/>
                </a:solidFill>
                <a:latin typeface="Times New Roman" pitchFamily="18" charset="0"/>
                <a:cs typeface="Times New Roman" pitchFamily="18" charset="0"/>
              </a:rPr>
              <a:t>/</a:t>
            </a:r>
            <a:r>
              <a:rPr lang="en-IN" sz="3200" b="0" strike="noStrike" spc="-18" dirty="0" smtClean="0">
                <a:solidFill>
                  <a:srgbClr val="000000"/>
                </a:solidFill>
                <a:latin typeface="Times New Roman" pitchFamily="18" charset="0"/>
                <a:cs typeface="Times New Roman" pitchFamily="18" charset="0"/>
              </a:rPr>
              <a:t>C</a:t>
            </a:r>
            <a:r>
              <a:rPr lang="en-IN" sz="3200" b="0" strike="noStrike" spc="4" dirty="0" smtClean="0">
                <a:solidFill>
                  <a:srgbClr val="000000"/>
                </a:solidFill>
                <a:latin typeface="Times New Roman" pitchFamily="18" charset="0"/>
                <a:cs typeface="Times New Roman" pitchFamily="18" charset="0"/>
              </a:rPr>
              <a:t> </a:t>
            </a:r>
            <a:r>
              <a:rPr lang="en-IN" sz="3200" b="0" strike="noStrike" spc="-18" dirty="0">
                <a:solidFill>
                  <a:srgbClr val="000000"/>
                </a:solidFill>
                <a:latin typeface="Times New Roman" pitchFamily="18" charset="0"/>
                <a:cs typeface="Times New Roman" pitchFamily="18" charset="0"/>
              </a:rPr>
              <a:t>A</a:t>
            </a:r>
            <a:endParaRPr lang="en-IN" sz="3200" b="0" strike="noStrike" spc="-1" dirty="0">
              <a:latin typeface="Times New Roman" pitchFamily="18" charset="0"/>
              <a:cs typeface="Times New Roman" pitchFamily="18" charset="0"/>
            </a:endParaRPr>
          </a:p>
        </p:txBody>
      </p:sp>
      <p:sp>
        <p:nvSpPr>
          <p:cNvPr id="361" name="CustomShape 5"/>
          <p:cNvSpPr/>
          <p:nvPr/>
        </p:nvSpPr>
        <p:spPr>
          <a:xfrm>
            <a:off x="4556520" y="5081760"/>
            <a:ext cx="3175200" cy="893160"/>
          </a:xfrm>
          <a:custGeom>
            <a:avLst/>
            <a:gdLst/>
            <a:ahLst/>
            <a:cxnLst/>
            <a:rect l="l" t="t" r="r" b="b"/>
            <a:pathLst>
              <a:path w="3175634" h="893445">
                <a:moveTo>
                  <a:pt x="0" y="892896"/>
                </a:moveTo>
                <a:lnTo>
                  <a:pt x="3175375" y="892896"/>
                </a:lnTo>
                <a:lnTo>
                  <a:pt x="3175375" y="0"/>
                </a:lnTo>
                <a:lnTo>
                  <a:pt x="0" y="0"/>
                </a:lnTo>
                <a:lnTo>
                  <a:pt x="0" y="892896"/>
                </a:lnTo>
                <a:close/>
              </a:path>
            </a:pathLst>
          </a:custGeom>
          <a:noFill/>
          <a:ln w="25560">
            <a:solidFill>
              <a:srgbClr val="F79446"/>
            </a:solidFill>
            <a:round/>
          </a:ln>
        </p:spPr>
        <p:style>
          <a:lnRef idx="0">
            <a:scrgbClr r="0" g="0" b="0"/>
          </a:lnRef>
          <a:fillRef idx="0">
            <a:scrgbClr r="0" g="0" b="0"/>
          </a:fillRef>
          <a:effectRef idx="0">
            <a:scrgbClr r="0" g="0" b="0"/>
          </a:effectRef>
          <a:fontRef idx="minor"/>
        </p:style>
      </p:sp>
      <p:sp>
        <p:nvSpPr>
          <p:cNvPr id="362" name="CustomShape 6"/>
          <p:cNvSpPr/>
          <p:nvPr/>
        </p:nvSpPr>
        <p:spPr>
          <a:xfrm>
            <a:off x="5048640" y="5619600"/>
            <a:ext cx="2174040" cy="791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2600" b="0" i="1" strike="noStrike" spc="-18">
                <a:solidFill>
                  <a:srgbClr val="5C5C5C"/>
                </a:solidFill>
                <a:latin typeface="Calibri"/>
              </a:rPr>
              <a:t>Cros</a:t>
            </a:r>
            <a:r>
              <a:rPr lang="en-IN" sz="2600" b="0" i="1" strike="noStrike" spc="-1">
                <a:solidFill>
                  <a:srgbClr val="5C5C5C"/>
                </a:solidFill>
                <a:latin typeface="Calibri"/>
              </a:rPr>
              <a:t>s</a:t>
            </a:r>
            <a:r>
              <a:rPr lang="en-IN" sz="2600" b="0" i="1" strike="noStrike" spc="-111">
                <a:solidFill>
                  <a:srgbClr val="5C5C5C"/>
                </a:solidFill>
                <a:latin typeface="Times New Roman"/>
              </a:rPr>
              <a:t> </a:t>
            </a:r>
            <a:r>
              <a:rPr lang="en-IN" sz="2600" b="0" i="1" strike="noStrike" spc="-1">
                <a:solidFill>
                  <a:srgbClr val="5C5C5C"/>
                </a:solidFill>
                <a:latin typeface="Calibri"/>
              </a:rPr>
              <a:t>A</a:t>
            </a:r>
            <a:r>
              <a:rPr lang="en-IN" sz="2600" b="0" i="1" strike="noStrike" spc="-24">
                <a:solidFill>
                  <a:srgbClr val="5C5C5C"/>
                </a:solidFill>
                <a:latin typeface="Calibri"/>
              </a:rPr>
              <a:t>s</a:t>
            </a:r>
            <a:r>
              <a:rPr lang="en-IN" sz="2600" b="0" i="1" strike="noStrike" spc="-18">
                <a:solidFill>
                  <a:srgbClr val="5C5C5C"/>
                </a:solidFill>
                <a:latin typeface="Calibri"/>
              </a:rPr>
              <a:t>s</a:t>
            </a:r>
            <a:r>
              <a:rPr lang="en-IN" sz="2600" b="0" i="1" strike="noStrike" spc="-9">
                <a:solidFill>
                  <a:srgbClr val="5C5C5C"/>
                </a:solidFill>
                <a:latin typeface="Calibri"/>
              </a:rPr>
              <a:t>e</a:t>
            </a:r>
            <a:r>
              <a:rPr lang="en-IN" sz="2600" b="0" i="1" strike="noStrike" spc="-1">
                <a:solidFill>
                  <a:srgbClr val="5C5C5C"/>
                </a:solidFill>
                <a:latin typeface="Calibri"/>
              </a:rPr>
              <a:t>m</a:t>
            </a:r>
            <a:r>
              <a:rPr lang="en-IN" sz="2600" b="0" i="1" strike="noStrike" spc="-12">
                <a:solidFill>
                  <a:srgbClr val="5C5C5C"/>
                </a:solidFill>
                <a:latin typeface="Calibri"/>
              </a:rPr>
              <a:t>b</a:t>
            </a:r>
            <a:r>
              <a:rPr lang="en-IN" sz="2600" b="0" i="1" strike="noStrike" spc="-9">
                <a:solidFill>
                  <a:srgbClr val="5C5C5C"/>
                </a:solidFill>
                <a:latin typeface="Calibri"/>
              </a:rPr>
              <a:t>le</a:t>
            </a:r>
            <a:r>
              <a:rPr lang="en-IN" sz="2600" b="0" i="1" strike="noStrike" spc="-1">
                <a:solidFill>
                  <a:srgbClr val="5C5C5C"/>
                </a:solidFill>
                <a:latin typeface="Calibri"/>
              </a:rPr>
              <a:t>r</a:t>
            </a:r>
            <a:endParaRPr lang="en-IN" sz="2600" b="0" strike="noStrike" spc="-1">
              <a:latin typeface="Arial"/>
            </a:endParaRPr>
          </a:p>
        </p:txBody>
      </p:sp>
      <p:sp>
        <p:nvSpPr>
          <p:cNvPr id="363" name="CustomShape 7"/>
          <p:cNvSpPr/>
          <p:nvPr/>
        </p:nvSpPr>
        <p:spPr>
          <a:xfrm>
            <a:off x="4420080" y="5522400"/>
            <a:ext cx="136080" cy="146880"/>
          </a:xfrm>
          <a:custGeom>
            <a:avLst/>
            <a:gdLst/>
            <a:ahLst/>
            <a:cxnLst/>
            <a:rect l="l" t="t" r="r" b="b"/>
            <a:pathLst>
              <a:path w="136525" h="147320">
                <a:moveTo>
                  <a:pt x="121005" y="82539"/>
                </a:moveTo>
                <a:lnTo>
                  <a:pt x="85343" y="82539"/>
                </a:lnTo>
                <a:lnTo>
                  <a:pt x="1523" y="131307"/>
                </a:lnTo>
                <a:lnTo>
                  <a:pt x="0" y="136916"/>
                </a:lnTo>
                <a:lnTo>
                  <a:pt x="2529" y="141213"/>
                </a:lnTo>
                <a:lnTo>
                  <a:pt x="4937" y="145541"/>
                </a:lnTo>
                <a:lnTo>
                  <a:pt x="10515" y="147065"/>
                </a:lnTo>
                <a:lnTo>
                  <a:pt x="121005" y="82539"/>
                </a:lnTo>
                <a:close/>
                <a:moveTo>
                  <a:pt x="10667" y="0"/>
                </a:moveTo>
                <a:lnTo>
                  <a:pt x="5059" y="1402"/>
                </a:lnTo>
                <a:lnTo>
                  <a:pt x="2529" y="5577"/>
                </a:lnTo>
                <a:lnTo>
                  <a:pt x="0" y="9905"/>
                </a:lnTo>
                <a:lnTo>
                  <a:pt x="1523" y="15483"/>
                </a:lnTo>
                <a:lnTo>
                  <a:pt x="85343" y="64404"/>
                </a:lnTo>
                <a:lnTo>
                  <a:pt x="118719" y="64526"/>
                </a:lnTo>
                <a:lnTo>
                  <a:pt x="118719" y="82539"/>
                </a:lnTo>
                <a:lnTo>
                  <a:pt x="121157" y="82539"/>
                </a:lnTo>
                <a:lnTo>
                  <a:pt x="136519" y="73548"/>
                </a:lnTo>
                <a:lnTo>
                  <a:pt x="14965" y="2285"/>
                </a:lnTo>
                <a:lnTo>
                  <a:pt x="10667"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64" name="CustomShape 8"/>
          <p:cNvSpPr/>
          <p:nvPr/>
        </p:nvSpPr>
        <p:spPr>
          <a:xfrm>
            <a:off x="4505400" y="5595840"/>
            <a:ext cx="33120" cy="9000"/>
          </a:xfrm>
          <a:custGeom>
            <a:avLst/>
            <a:gdLst/>
            <a:ahLst/>
            <a:cxnLst/>
            <a:rect l="l" t="t" r="r" b="b"/>
            <a:pathLst>
              <a:path w="33654" h="9525">
                <a:moveTo>
                  <a:pt x="15483" y="0"/>
                </a:moveTo>
                <a:lnTo>
                  <a:pt x="0" y="8991"/>
                </a:lnTo>
                <a:lnTo>
                  <a:pt x="33375" y="8991"/>
                </a:lnTo>
                <a:lnTo>
                  <a:pt x="33375" y="7741"/>
                </a:lnTo>
                <a:lnTo>
                  <a:pt x="28803" y="7741"/>
                </a:lnTo>
                <a:lnTo>
                  <a:pt x="15483"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65" name="CustomShape 9"/>
          <p:cNvSpPr/>
          <p:nvPr/>
        </p:nvSpPr>
        <p:spPr>
          <a:xfrm>
            <a:off x="2508120" y="5594760"/>
            <a:ext cx="2030400" cy="360"/>
          </a:xfrm>
          <a:custGeom>
            <a:avLst/>
            <a:gdLst/>
            <a:ahLst/>
            <a:cxnLst/>
            <a:rect l="l" t="t" r="r" b="b"/>
            <a:pathLst>
              <a:path w="2030729">
                <a:moveTo>
                  <a:pt x="0" y="0"/>
                </a:moveTo>
                <a:lnTo>
                  <a:pt x="2030414" y="0"/>
                </a:lnTo>
              </a:path>
            </a:pathLst>
          </a:custGeom>
          <a:noFill/>
          <a:ln w="21600">
            <a:solidFill>
              <a:srgbClr val="487CB9"/>
            </a:solidFill>
            <a:round/>
          </a:ln>
        </p:spPr>
        <p:style>
          <a:lnRef idx="0">
            <a:scrgbClr r="0" g="0" b="0"/>
          </a:lnRef>
          <a:fillRef idx="0">
            <a:scrgbClr r="0" g="0" b="0"/>
          </a:fillRef>
          <a:effectRef idx="0">
            <a:scrgbClr r="0" g="0" b="0"/>
          </a:effectRef>
          <a:fontRef idx="minor"/>
        </p:style>
      </p:sp>
      <p:sp>
        <p:nvSpPr>
          <p:cNvPr id="366" name="CustomShape 10"/>
          <p:cNvSpPr/>
          <p:nvPr/>
        </p:nvSpPr>
        <p:spPr>
          <a:xfrm>
            <a:off x="4520880" y="5588280"/>
            <a:ext cx="12960" cy="15480"/>
          </a:xfrm>
          <a:custGeom>
            <a:avLst/>
            <a:gdLst/>
            <a:ahLst/>
            <a:cxnLst/>
            <a:rect l="l" t="t" r="r" b="b"/>
            <a:pathLst>
              <a:path w="13335" h="15875">
                <a:moveTo>
                  <a:pt x="13319" y="0"/>
                </a:moveTo>
                <a:lnTo>
                  <a:pt x="0" y="7772"/>
                </a:lnTo>
                <a:lnTo>
                  <a:pt x="13319" y="15514"/>
                </a:lnTo>
                <a:lnTo>
                  <a:pt x="13319"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67" name="CustomShape 11"/>
          <p:cNvSpPr/>
          <p:nvPr/>
        </p:nvSpPr>
        <p:spPr>
          <a:xfrm>
            <a:off x="4505400" y="5586840"/>
            <a:ext cx="33120" cy="9000"/>
          </a:xfrm>
          <a:custGeom>
            <a:avLst/>
            <a:gdLst/>
            <a:ahLst/>
            <a:cxnLst/>
            <a:rect l="l" t="t" r="r" b="b"/>
            <a:pathLst>
              <a:path w="33654" h="9525">
                <a:moveTo>
                  <a:pt x="0" y="0"/>
                </a:moveTo>
                <a:lnTo>
                  <a:pt x="15483" y="9143"/>
                </a:lnTo>
                <a:lnTo>
                  <a:pt x="28803" y="1371"/>
                </a:lnTo>
                <a:lnTo>
                  <a:pt x="33375" y="1371"/>
                </a:lnTo>
                <a:lnTo>
                  <a:pt x="33375" y="121"/>
                </a:lnTo>
                <a:lnTo>
                  <a:pt x="0"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68" name="CustomShape 12"/>
          <p:cNvSpPr/>
          <p:nvPr/>
        </p:nvSpPr>
        <p:spPr>
          <a:xfrm>
            <a:off x="9438120" y="5522040"/>
            <a:ext cx="136800" cy="146880"/>
          </a:xfrm>
          <a:custGeom>
            <a:avLst/>
            <a:gdLst/>
            <a:ahLst/>
            <a:cxnLst/>
            <a:rect l="l" t="t" r="r" b="b"/>
            <a:pathLst>
              <a:path w="137159" h="147320">
                <a:moveTo>
                  <a:pt x="10911" y="0"/>
                </a:moveTo>
                <a:lnTo>
                  <a:pt x="5333" y="1402"/>
                </a:lnTo>
                <a:lnTo>
                  <a:pt x="243" y="10027"/>
                </a:lnTo>
                <a:lnTo>
                  <a:pt x="1645" y="15605"/>
                </a:lnTo>
                <a:lnTo>
                  <a:pt x="85343" y="64526"/>
                </a:lnTo>
                <a:lnTo>
                  <a:pt x="118871" y="64648"/>
                </a:lnTo>
                <a:lnTo>
                  <a:pt x="118871" y="82661"/>
                </a:lnTo>
                <a:lnTo>
                  <a:pt x="85465" y="82661"/>
                </a:lnTo>
                <a:lnTo>
                  <a:pt x="1523" y="131429"/>
                </a:lnTo>
                <a:lnTo>
                  <a:pt x="0" y="137038"/>
                </a:lnTo>
                <a:lnTo>
                  <a:pt x="5090" y="145663"/>
                </a:lnTo>
                <a:lnTo>
                  <a:pt x="10667" y="147187"/>
                </a:lnTo>
                <a:lnTo>
                  <a:pt x="14843" y="144658"/>
                </a:lnTo>
                <a:lnTo>
                  <a:pt x="136763" y="73670"/>
                </a:lnTo>
                <a:lnTo>
                  <a:pt x="14996" y="2529"/>
                </a:lnTo>
                <a:lnTo>
                  <a:pt x="10911"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69" name="CustomShape 13"/>
          <p:cNvSpPr/>
          <p:nvPr/>
        </p:nvSpPr>
        <p:spPr>
          <a:xfrm>
            <a:off x="9523440" y="5595840"/>
            <a:ext cx="33120" cy="9000"/>
          </a:xfrm>
          <a:custGeom>
            <a:avLst/>
            <a:gdLst/>
            <a:ahLst/>
            <a:cxnLst/>
            <a:rect l="l" t="t" r="r" b="b"/>
            <a:pathLst>
              <a:path w="33654" h="9525">
                <a:moveTo>
                  <a:pt x="15483" y="0"/>
                </a:moveTo>
                <a:lnTo>
                  <a:pt x="0" y="8991"/>
                </a:lnTo>
                <a:lnTo>
                  <a:pt x="33406" y="8991"/>
                </a:lnTo>
                <a:lnTo>
                  <a:pt x="33406" y="7741"/>
                </a:lnTo>
                <a:lnTo>
                  <a:pt x="28712" y="7741"/>
                </a:lnTo>
                <a:lnTo>
                  <a:pt x="15483"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70" name="CustomShape 14"/>
          <p:cNvSpPr/>
          <p:nvPr/>
        </p:nvSpPr>
        <p:spPr>
          <a:xfrm>
            <a:off x="7731360" y="5594760"/>
            <a:ext cx="1825200" cy="360"/>
          </a:xfrm>
          <a:custGeom>
            <a:avLst/>
            <a:gdLst/>
            <a:ahLst/>
            <a:cxnLst/>
            <a:rect l="l" t="t" r="r" b="b"/>
            <a:pathLst>
              <a:path w="1825625">
                <a:moveTo>
                  <a:pt x="0" y="0"/>
                </a:moveTo>
                <a:lnTo>
                  <a:pt x="1825508" y="0"/>
                </a:lnTo>
              </a:path>
            </a:pathLst>
          </a:custGeom>
          <a:noFill/>
          <a:ln w="21600">
            <a:solidFill>
              <a:srgbClr val="487CB9"/>
            </a:solidFill>
            <a:round/>
          </a:ln>
        </p:spPr>
        <p:style>
          <a:lnRef idx="0">
            <a:scrgbClr r="0" g="0" b="0"/>
          </a:lnRef>
          <a:fillRef idx="0">
            <a:scrgbClr r="0" g="0" b="0"/>
          </a:fillRef>
          <a:effectRef idx="0">
            <a:scrgbClr r="0" g="0" b="0"/>
          </a:effectRef>
          <a:fontRef idx="minor"/>
        </p:style>
      </p:sp>
      <p:sp>
        <p:nvSpPr>
          <p:cNvPr id="371" name="CustomShape 15"/>
          <p:cNvSpPr/>
          <p:nvPr/>
        </p:nvSpPr>
        <p:spPr>
          <a:xfrm>
            <a:off x="9538920" y="5588280"/>
            <a:ext cx="13680" cy="15480"/>
          </a:xfrm>
          <a:custGeom>
            <a:avLst/>
            <a:gdLst/>
            <a:ahLst/>
            <a:cxnLst/>
            <a:rect l="l" t="t" r="r" b="b"/>
            <a:pathLst>
              <a:path w="13970" h="15875">
                <a:moveTo>
                  <a:pt x="13472" y="0"/>
                </a:moveTo>
                <a:lnTo>
                  <a:pt x="0" y="7772"/>
                </a:lnTo>
                <a:lnTo>
                  <a:pt x="13228" y="15514"/>
                </a:lnTo>
                <a:lnTo>
                  <a:pt x="13472"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72" name="CustomShape 16"/>
          <p:cNvSpPr/>
          <p:nvPr/>
        </p:nvSpPr>
        <p:spPr>
          <a:xfrm>
            <a:off x="9523440" y="5586840"/>
            <a:ext cx="33120" cy="9000"/>
          </a:xfrm>
          <a:custGeom>
            <a:avLst/>
            <a:gdLst/>
            <a:ahLst/>
            <a:cxnLst/>
            <a:rect l="l" t="t" r="r" b="b"/>
            <a:pathLst>
              <a:path w="33654" h="9525">
                <a:moveTo>
                  <a:pt x="0" y="0"/>
                </a:moveTo>
                <a:lnTo>
                  <a:pt x="15605" y="9143"/>
                </a:lnTo>
                <a:lnTo>
                  <a:pt x="29077" y="1371"/>
                </a:lnTo>
                <a:lnTo>
                  <a:pt x="33527" y="1371"/>
                </a:lnTo>
                <a:lnTo>
                  <a:pt x="33527" y="121"/>
                </a:lnTo>
                <a:lnTo>
                  <a:pt x="0"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73" name="CustomShape 17"/>
          <p:cNvSpPr/>
          <p:nvPr/>
        </p:nvSpPr>
        <p:spPr>
          <a:xfrm>
            <a:off x="117360" y="5090760"/>
            <a:ext cx="2309760" cy="23756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2600" b="0" i="1" strike="noStrike" spc="-12">
                <a:solidFill>
                  <a:srgbClr val="5C5C5C"/>
                </a:solidFill>
                <a:latin typeface="Calibri"/>
              </a:rPr>
              <a:t>S</a:t>
            </a:r>
            <a:r>
              <a:rPr lang="en-IN" sz="2600" b="0" i="1" strike="noStrike" spc="-18">
                <a:solidFill>
                  <a:srgbClr val="5C5C5C"/>
                </a:solidFill>
                <a:latin typeface="Calibri"/>
              </a:rPr>
              <a:t>o</a:t>
            </a:r>
            <a:r>
              <a:rPr lang="en-IN" sz="2600" b="0" i="1" strike="noStrike" spc="-4">
                <a:solidFill>
                  <a:srgbClr val="5C5C5C"/>
                </a:solidFill>
                <a:latin typeface="Calibri"/>
              </a:rPr>
              <a:t>u</a:t>
            </a:r>
            <a:r>
              <a:rPr lang="en-IN" sz="2600" b="0" i="1" strike="noStrike" spc="-24">
                <a:solidFill>
                  <a:srgbClr val="5C5C5C"/>
                </a:solidFill>
                <a:latin typeface="Calibri"/>
              </a:rPr>
              <a:t>r</a:t>
            </a:r>
            <a:r>
              <a:rPr lang="en-IN" sz="2600" b="0" i="1" strike="noStrike" spc="-18">
                <a:solidFill>
                  <a:srgbClr val="5C5C5C"/>
                </a:solidFill>
                <a:latin typeface="Calibri"/>
              </a:rPr>
              <a:t>c</a:t>
            </a:r>
            <a:r>
              <a:rPr lang="en-IN" sz="2600" b="0" i="1" strike="noStrike" spc="-1">
                <a:solidFill>
                  <a:srgbClr val="5C5C5C"/>
                </a:solidFill>
                <a:latin typeface="Calibri"/>
              </a:rPr>
              <a:t>e</a:t>
            </a:r>
            <a:r>
              <a:rPr lang="en-IN" sz="2600" b="0" i="1" strike="noStrike" spc="-103">
                <a:solidFill>
                  <a:srgbClr val="5C5C5C"/>
                </a:solidFill>
                <a:latin typeface="Times New Roman"/>
              </a:rPr>
              <a:t> </a:t>
            </a:r>
            <a:r>
              <a:rPr lang="en-IN" sz="2600" b="0" i="1" strike="noStrike" spc="-18">
                <a:solidFill>
                  <a:srgbClr val="5C5C5C"/>
                </a:solidFill>
                <a:latin typeface="Calibri"/>
              </a:rPr>
              <a:t>p</a:t>
            </a:r>
            <a:r>
              <a:rPr lang="en-IN" sz="2600" b="0" i="1" strike="noStrike" spc="-29">
                <a:solidFill>
                  <a:srgbClr val="5C5C5C"/>
                </a:solidFill>
                <a:latin typeface="Calibri"/>
              </a:rPr>
              <a:t>ro</a:t>
            </a:r>
            <a:r>
              <a:rPr lang="en-IN" sz="2600" b="0" i="1" strike="noStrike" spc="-18">
                <a:solidFill>
                  <a:srgbClr val="5C5C5C"/>
                </a:solidFill>
                <a:latin typeface="Calibri"/>
              </a:rPr>
              <a:t>g</a:t>
            </a:r>
            <a:r>
              <a:rPr lang="en-IN" sz="2600" b="0" i="1" strike="noStrike" spc="-29">
                <a:solidFill>
                  <a:srgbClr val="5C5C5C"/>
                </a:solidFill>
                <a:latin typeface="Calibri"/>
              </a:rPr>
              <a:t>r</a:t>
            </a:r>
            <a:r>
              <a:rPr lang="en-IN" sz="2600" b="0" i="1" strike="noStrike" spc="-18">
                <a:solidFill>
                  <a:srgbClr val="5C5C5C"/>
                </a:solidFill>
                <a:latin typeface="Calibri"/>
              </a:rPr>
              <a:t>a</a:t>
            </a:r>
            <a:r>
              <a:rPr lang="en-IN" sz="2600" b="0" i="1" strike="noStrike" spc="-1">
                <a:solidFill>
                  <a:srgbClr val="5C5C5C"/>
                </a:solidFill>
                <a:latin typeface="Calibri"/>
              </a:rPr>
              <a:t>m</a:t>
            </a:r>
            <a:r>
              <a:rPr lang="en-IN" sz="2600" b="0" i="1" strike="noStrike" spc="-1">
                <a:solidFill>
                  <a:srgbClr val="5C5C5C"/>
                </a:solidFill>
                <a:latin typeface="Times New Roman"/>
              </a:rPr>
              <a:t> </a:t>
            </a:r>
            <a:r>
              <a:rPr lang="en-IN" sz="2600" b="0" i="1" strike="noStrike" spc="-1">
                <a:solidFill>
                  <a:srgbClr val="5C5C5C"/>
                </a:solidFill>
                <a:latin typeface="Calibri"/>
              </a:rPr>
              <a:t>A</a:t>
            </a:r>
            <a:r>
              <a:rPr lang="en-IN" sz="2600" b="0" i="1" strike="noStrike" spc="-24">
                <a:solidFill>
                  <a:srgbClr val="5C5C5C"/>
                </a:solidFill>
                <a:latin typeface="Calibri"/>
              </a:rPr>
              <a:t>s</a:t>
            </a:r>
            <a:r>
              <a:rPr lang="en-IN" sz="2600" b="0" i="1" strike="noStrike" spc="-18">
                <a:solidFill>
                  <a:srgbClr val="5C5C5C"/>
                </a:solidFill>
                <a:latin typeface="Calibri"/>
              </a:rPr>
              <a:t>s</a:t>
            </a:r>
            <a:r>
              <a:rPr lang="en-IN" sz="2600" b="0" i="1" strike="noStrike" spc="-9">
                <a:solidFill>
                  <a:srgbClr val="5C5C5C"/>
                </a:solidFill>
                <a:latin typeface="Calibri"/>
              </a:rPr>
              <a:t>e</a:t>
            </a:r>
            <a:r>
              <a:rPr lang="en-IN" sz="2600" b="0" i="1" strike="noStrike" spc="-1">
                <a:solidFill>
                  <a:srgbClr val="5C5C5C"/>
                </a:solidFill>
                <a:latin typeface="Calibri"/>
              </a:rPr>
              <a:t>m</a:t>
            </a:r>
            <a:r>
              <a:rPr lang="en-IN" sz="2600" b="0" i="1" strike="noStrike" spc="-12">
                <a:solidFill>
                  <a:srgbClr val="5C5C5C"/>
                </a:solidFill>
                <a:latin typeface="Calibri"/>
              </a:rPr>
              <a:t>b</a:t>
            </a:r>
            <a:r>
              <a:rPr lang="en-IN" sz="2600" b="0" i="1" strike="noStrike" spc="-9">
                <a:solidFill>
                  <a:srgbClr val="5C5C5C"/>
                </a:solidFill>
                <a:latin typeface="Calibri"/>
              </a:rPr>
              <a:t>l</a:t>
            </a:r>
            <a:r>
              <a:rPr lang="en-IN" sz="2600" b="0" i="1" strike="noStrike" spc="-1">
                <a:solidFill>
                  <a:srgbClr val="5C5C5C"/>
                </a:solidFill>
                <a:latin typeface="Calibri"/>
              </a:rPr>
              <a:t>y</a:t>
            </a:r>
            <a:r>
              <a:rPr lang="en-IN" sz="2600" b="0" i="1" strike="noStrike" spc="-69">
                <a:solidFill>
                  <a:srgbClr val="5C5C5C"/>
                </a:solidFill>
                <a:latin typeface="Times New Roman"/>
              </a:rPr>
              <a:t> </a:t>
            </a:r>
            <a:r>
              <a:rPr lang="en-IN" sz="2600" b="0" i="1" strike="noStrike" spc="-12">
                <a:solidFill>
                  <a:srgbClr val="5C5C5C"/>
                </a:solidFill>
                <a:latin typeface="Calibri"/>
              </a:rPr>
              <a:t>L</a:t>
            </a:r>
            <a:r>
              <a:rPr lang="en-IN" sz="2600" b="0" i="1" strike="noStrike" spc="-4">
                <a:solidFill>
                  <a:srgbClr val="5C5C5C"/>
                </a:solidFill>
                <a:latin typeface="Calibri"/>
              </a:rPr>
              <a:t>a</a:t>
            </a:r>
            <a:r>
              <a:rPr lang="en-IN" sz="2600" b="0" i="1" strike="noStrike" spc="-12">
                <a:solidFill>
                  <a:srgbClr val="5C5C5C"/>
                </a:solidFill>
                <a:latin typeface="Calibri"/>
              </a:rPr>
              <a:t>n</a:t>
            </a:r>
            <a:r>
              <a:rPr lang="en-IN" sz="2600" b="0" i="1" strike="noStrike" spc="-4">
                <a:solidFill>
                  <a:srgbClr val="5C5C5C"/>
                </a:solidFill>
                <a:latin typeface="Calibri"/>
              </a:rPr>
              <a:t>g.</a:t>
            </a:r>
            <a:r>
              <a:rPr lang="en-IN" sz="2600" b="0" i="1" strike="noStrike" spc="-4">
                <a:solidFill>
                  <a:srgbClr val="5C5C5C"/>
                </a:solidFill>
                <a:latin typeface="Times New Roman"/>
              </a:rPr>
              <a:t> </a:t>
            </a:r>
            <a:r>
              <a:rPr lang="en-IN" sz="2600" b="0" i="1" strike="noStrike" spc="-12">
                <a:solidFill>
                  <a:srgbClr val="5C5C5C"/>
                </a:solidFill>
                <a:latin typeface="Calibri"/>
              </a:rPr>
              <a:t>P</a:t>
            </a:r>
            <a:r>
              <a:rPr lang="en-IN" sz="2600" b="0" i="1" strike="noStrike" spc="-18">
                <a:solidFill>
                  <a:srgbClr val="5C5C5C"/>
                </a:solidFill>
                <a:latin typeface="Calibri"/>
              </a:rPr>
              <a:t>ro</a:t>
            </a:r>
            <a:r>
              <a:rPr lang="en-IN" sz="2600" b="0" i="1" strike="noStrike" spc="-4">
                <a:solidFill>
                  <a:srgbClr val="5C5C5C"/>
                </a:solidFill>
                <a:latin typeface="Calibri"/>
              </a:rPr>
              <a:t>g</a:t>
            </a:r>
            <a:r>
              <a:rPr lang="en-IN" sz="2600" b="0" i="1" strike="noStrike" spc="-1">
                <a:solidFill>
                  <a:srgbClr val="5C5C5C"/>
                </a:solidFill>
                <a:latin typeface="Calibri"/>
              </a:rPr>
              <a:t>.</a:t>
            </a:r>
            <a:r>
              <a:rPr lang="en-IN" sz="2600" b="0" i="1" strike="noStrike" spc="-174">
                <a:solidFill>
                  <a:srgbClr val="5C5C5C"/>
                </a:solidFill>
                <a:latin typeface="Times New Roman"/>
              </a:rPr>
              <a:t> </a:t>
            </a:r>
            <a:r>
              <a:rPr lang="en-IN" sz="2600" b="0" i="1" strike="noStrike" spc="-18">
                <a:solidFill>
                  <a:srgbClr val="5C5C5C"/>
                </a:solidFill>
                <a:latin typeface="Calibri"/>
              </a:rPr>
              <a:t>Co</a:t>
            </a:r>
            <a:r>
              <a:rPr lang="en-IN" sz="2600" b="0" i="1" strike="noStrike" spc="-1">
                <a:solidFill>
                  <a:srgbClr val="5C5C5C"/>
                </a:solidFill>
                <a:latin typeface="Calibri"/>
              </a:rPr>
              <a:t>m</a:t>
            </a:r>
            <a:r>
              <a:rPr lang="en-IN" sz="2600" b="0" i="1" strike="noStrike" spc="-12">
                <a:solidFill>
                  <a:srgbClr val="5C5C5C"/>
                </a:solidFill>
                <a:latin typeface="Calibri"/>
              </a:rPr>
              <a:t>p</a:t>
            </a:r>
            <a:r>
              <a:rPr lang="en-IN" sz="2600" b="0" i="1" strike="noStrike" spc="-4">
                <a:solidFill>
                  <a:srgbClr val="5C5C5C"/>
                </a:solidFill>
                <a:latin typeface="Calibri"/>
              </a:rPr>
              <a:t>a</a:t>
            </a:r>
            <a:r>
              <a:rPr lang="en-IN" sz="2600" b="0" i="1" strike="noStrike" spc="-18">
                <a:solidFill>
                  <a:srgbClr val="5C5C5C"/>
                </a:solidFill>
                <a:latin typeface="Calibri"/>
              </a:rPr>
              <a:t>t</a:t>
            </a:r>
            <a:r>
              <a:rPr lang="en-IN" sz="2600" b="0" i="1" strike="noStrike" spc="-9">
                <a:solidFill>
                  <a:srgbClr val="5C5C5C"/>
                </a:solidFill>
                <a:latin typeface="Calibri"/>
              </a:rPr>
              <a:t>i</a:t>
            </a:r>
            <a:r>
              <a:rPr lang="en-IN" sz="2600" b="0" i="1" strike="noStrike" spc="-4">
                <a:solidFill>
                  <a:srgbClr val="5C5C5C"/>
                </a:solidFill>
                <a:latin typeface="Calibri"/>
              </a:rPr>
              <a:t>b</a:t>
            </a:r>
            <a:r>
              <a:rPr lang="en-IN" sz="2600" b="0" i="1" strike="noStrike" spc="-29">
                <a:solidFill>
                  <a:srgbClr val="5C5C5C"/>
                </a:solidFill>
                <a:latin typeface="Calibri"/>
              </a:rPr>
              <a:t>l</a:t>
            </a:r>
            <a:r>
              <a:rPr lang="en-IN" sz="2600" b="0" i="1" strike="noStrike" spc="-1">
                <a:solidFill>
                  <a:srgbClr val="5C5C5C"/>
                </a:solidFill>
                <a:latin typeface="Calibri"/>
              </a:rPr>
              <a:t>e</a:t>
            </a:r>
            <a:r>
              <a:rPr lang="en-IN" sz="2600" b="0" i="1" strike="noStrike" spc="-1">
                <a:solidFill>
                  <a:srgbClr val="5C5C5C"/>
                </a:solidFill>
                <a:latin typeface="Times New Roman"/>
              </a:rPr>
              <a:t> </a:t>
            </a:r>
            <a:r>
              <a:rPr lang="en-IN" sz="2600" b="0" i="1" strike="noStrike" spc="-12">
                <a:solidFill>
                  <a:srgbClr val="5C5C5C"/>
                </a:solidFill>
                <a:latin typeface="Calibri"/>
              </a:rPr>
              <a:t>w</a:t>
            </a:r>
            <a:r>
              <a:rPr lang="en-IN" sz="2600" b="0" i="1" strike="noStrike" spc="-9">
                <a:solidFill>
                  <a:srgbClr val="5C5C5C"/>
                </a:solidFill>
                <a:latin typeface="Calibri"/>
              </a:rPr>
              <a:t>i</a:t>
            </a:r>
            <a:r>
              <a:rPr lang="en-IN" sz="2600" b="0" i="1" strike="noStrike" spc="-12">
                <a:solidFill>
                  <a:srgbClr val="5C5C5C"/>
                </a:solidFill>
                <a:latin typeface="Calibri"/>
              </a:rPr>
              <a:t>t</a:t>
            </a:r>
            <a:r>
              <a:rPr lang="en-IN" sz="2600" b="0" i="1" strike="noStrike" spc="-1">
                <a:solidFill>
                  <a:srgbClr val="5C5C5C"/>
                </a:solidFill>
                <a:latin typeface="Calibri"/>
              </a:rPr>
              <a:t>h</a:t>
            </a:r>
            <a:r>
              <a:rPr lang="en-IN" sz="2600" b="0" i="1" strike="noStrike" spc="-58">
                <a:solidFill>
                  <a:srgbClr val="5C5C5C"/>
                </a:solidFill>
                <a:latin typeface="Times New Roman"/>
              </a:rPr>
              <a:t> </a:t>
            </a:r>
            <a:r>
              <a:rPr lang="en-IN" sz="2600" b="0" i="1" strike="noStrike" spc="24">
                <a:solidFill>
                  <a:srgbClr val="5C5C5C"/>
                </a:solidFill>
                <a:latin typeface="Calibri"/>
              </a:rPr>
              <a:t>M</a:t>
            </a:r>
            <a:r>
              <a:rPr lang="en-IN" sz="2600" b="0" i="1" strike="noStrike" spc="12">
                <a:solidFill>
                  <a:srgbClr val="5C5C5C"/>
                </a:solidFill>
                <a:latin typeface="Calibri"/>
              </a:rPr>
              <a:t>/</a:t>
            </a:r>
            <a:r>
              <a:rPr lang="en-IN" sz="2600" b="0" i="1" strike="noStrike" spc="-1">
                <a:solidFill>
                  <a:srgbClr val="5C5C5C"/>
                </a:solidFill>
                <a:latin typeface="Calibri"/>
              </a:rPr>
              <a:t>C</a:t>
            </a:r>
            <a:r>
              <a:rPr lang="en-IN" sz="2600" b="0" i="1" strike="noStrike" spc="-12">
                <a:solidFill>
                  <a:srgbClr val="5C5C5C"/>
                </a:solidFill>
                <a:latin typeface="Times New Roman"/>
              </a:rPr>
              <a:t> </a:t>
            </a:r>
            <a:r>
              <a:rPr lang="en-IN" sz="2600" b="0" i="1" strike="noStrike" spc="-1">
                <a:solidFill>
                  <a:srgbClr val="5C5C5C"/>
                </a:solidFill>
                <a:latin typeface="Calibri"/>
              </a:rPr>
              <a:t>A</a:t>
            </a:r>
            <a:endParaRPr lang="en-IN" sz="2600" b="0" strike="noStrike" spc="-1">
              <a:latin typeface="Arial"/>
            </a:endParaRPr>
          </a:p>
        </p:txBody>
      </p:sp>
      <p:sp>
        <p:nvSpPr>
          <p:cNvPr id="374" name="CustomShape 18"/>
          <p:cNvSpPr/>
          <p:nvPr/>
        </p:nvSpPr>
        <p:spPr>
          <a:xfrm>
            <a:off x="9622080" y="4973040"/>
            <a:ext cx="2285640" cy="19796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gn="just">
              <a:lnSpc>
                <a:spcPct val="100000"/>
              </a:lnSpc>
            </a:pPr>
            <a:r>
              <a:rPr lang="en-IN" sz="2600" b="0" i="1" strike="noStrike" spc="-43">
                <a:solidFill>
                  <a:srgbClr val="5C5C5C"/>
                </a:solidFill>
                <a:latin typeface="Calibri"/>
              </a:rPr>
              <a:t>Ta</a:t>
            </a:r>
            <a:r>
              <a:rPr lang="en-IN" sz="2600" b="0" i="1" strike="noStrike" spc="-52">
                <a:solidFill>
                  <a:srgbClr val="5C5C5C"/>
                </a:solidFill>
                <a:latin typeface="Calibri"/>
              </a:rPr>
              <a:t>r</a:t>
            </a:r>
            <a:r>
              <a:rPr lang="en-IN" sz="2600" b="0" i="1" strike="noStrike" spc="-43">
                <a:solidFill>
                  <a:srgbClr val="5C5C5C"/>
                </a:solidFill>
                <a:latin typeface="Calibri"/>
              </a:rPr>
              <a:t>g</a:t>
            </a:r>
            <a:r>
              <a:rPr lang="en-IN" sz="2600" b="0" i="1" strike="noStrike" spc="-58">
                <a:solidFill>
                  <a:srgbClr val="5C5C5C"/>
                </a:solidFill>
                <a:latin typeface="Calibri"/>
              </a:rPr>
              <a:t>e</a:t>
            </a:r>
            <a:r>
              <a:rPr lang="en-IN" sz="2600" b="0" i="1" strike="noStrike" spc="-1">
                <a:solidFill>
                  <a:srgbClr val="5C5C5C"/>
                </a:solidFill>
                <a:latin typeface="Calibri"/>
              </a:rPr>
              <a:t>t</a:t>
            </a:r>
            <a:r>
              <a:rPr lang="en-IN" sz="2600" b="0" i="1" strike="noStrike" spc="-194">
                <a:solidFill>
                  <a:srgbClr val="5C5C5C"/>
                </a:solidFill>
                <a:latin typeface="Times New Roman"/>
              </a:rPr>
              <a:t> </a:t>
            </a:r>
            <a:r>
              <a:rPr lang="en-IN" sz="2600" b="0" i="1" strike="noStrike" spc="-18">
                <a:solidFill>
                  <a:srgbClr val="5C5C5C"/>
                </a:solidFill>
                <a:latin typeface="Calibri"/>
              </a:rPr>
              <a:t>p</a:t>
            </a:r>
            <a:r>
              <a:rPr lang="en-IN" sz="2600" b="0" i="1" strike="noStrike" spc="-29">
                <a:solidFill>
                  <a:srgbClr val="5C5C5C"/>
                </a:solidFill>
                <a:latin typeface="Calibri"/>
              </a:rPr>
              <a:t>ro</a:t>
            </a:r>
            <a:r>
              <a:rPr lang="en-IN" sz="2600" b="0" i="1" strike="noStrike" spc="-18">
                <a:solidFill>
                  <a:srgbClr val="5C5C5C"/>
                </a:solidFill>
                <a:latin typeface="Calibri"/>
              </a:rPr>
              <a:t>g</a:t>
            </a:r>
            <a:r>
              <a:rPr lang="en-IN" sz="2600" b="0" i="1" strike="noStrike" spc="-29">
                <a:solidFill>
                  <a:srgbClr val="5C5C5C"/>
                </a:solidFill>
                <a:latin typeface="Calibri"/>
              </a:rPr>
              <a:t>r</a:t>
            </a:r>
            <a:r>
              <a:rPr lang="en-IN" sz="2600" b="0" i="1" strike="noStrike" spc="-18">
                <a:solidFill>
                  <a:srgbClr val="5C5C5C"/>
                </a:solidFill>
                <a:latin typeface="Calibri"/>
              </a:rPr>
              <a:t>a</a:t>
            </a:r>
            <a:r>
              <a:rPr lang="en-IN" sz="2600" b="0" i="1" strike="noStrike" spc="-1">
                <a:solidFill>
                  <a:srgbClr val="5C5C5C"/>
                </a:solidFill>
                <a:latin typeface="Calibri"/>
              </a:rPr>
              <a:t>m</a:t>
            </a:r>
            <a:r>
              <a:rPr lang="en-IN" sz="2600" b="0" i="1" strike="noStrike" spc="-94">
                <a:solidFill>
                  <a:srgbClr val="5C5C5C"/>
                </a:solidFill>
                <a:latin typeface="Times New Roman"/>
              </a:rPr>
              <a:t> </a:t>
            </a:r>
            <a:r>
              <a:rPr lang="en-IN" sz="2600" b="0" i="1" strike="noStrike" spc="-1">
                <a:solidFill>
                  <a:srgbClr val="5C5C5C"/>
                </a:solidFill>
                <a:latin typeface="Calibri"/>
              </a:rPr>
              <a:t>/</a:t>
            </a:r>
            <a:r>
              <a:rPr lang="en-IN" sz="2600" b="0" i="1" strike="noStrike" spc="-1">
                <a:solidFill>
                  <a:srgbClr val="5C5C5C"/>
                </a:solidFill>
                <a:latin typeface="Times New Roman"/>
              </a:rPr>
              <a:t> </a:t>
            </a:r>
            <a:r>
              <a:rPr lang="en-IN" sz="2600" b="0" i="1" strike="noStrike" spc="24">
                <a:solidFill>
                  <a:srgbClr val="5C5C5C"/>
                </a:solidFill>
                <a:latin typeface="Calibri"/>
              </a:rPr>
              <a:t>M</a:t>
            </a:r>
            <a:r>
              <a:rPr lang="en-IN" sz="2600" b="0" i="1" strike="noStrike" spc="12">
                <a:solidFill>
                  <a:srgbClr val="5C5C5C"/>
                </a:solidFill>
                <a:latin typeface="Calibri"/>
              </a:rPr>
              <a:t>/</a:t>
            </a:r>
            <a:r>
              <a:rPr lang="en-IN" sz="2600" b="0" i="1" strike="noStrike" spc="-1">
                <a:solidFill>
                  <a:srgbClr val="5C5C5C"/>
                </a:solidFill>
                <a:latin typeface="Calibri"/>
              </a:rPr>
              <a:t>C</a:t>
            </a:r>
            <a:r>
              <a:rPr lang="en-IN" sz="2600" b="0" i="1" strike="noStrike" spc="9">
                <a:solidFill>
                  <a:srgbClr val="5C5C5C"/>
                </a:solidFill>
                <a:latin typeface="Times New Roman"/>
              </a:rPr>
              <a:t> </a:t>
            </a:r>
            <a:r>
              <a:rPr lang="en-IN" sz="2600" b="0" i="1" strike="noStrike" spc="-12">
                <a:solidFill>
                  <a:srgbClr val="5C5C5C"/>
                </a:solidFill>
                <a:latin typeface="Calibri"/>
              </a:rPr>
              <a:t>L</a:t>
            </a:r>
            <a:r>
              <a:rPr lang="en-IN" sz="2600" b="0" i="1" strike="noStrike" spc="-4">
                <a:solidFill>
                  <a:srgbClr val="5C5C5C"/>
                </a:solidFill>
                <a:latin typeface="Calibri"/>
              </a:rPr>
              <a:t>a</a:t>
            </a:r>
            <a:r>
              <a:rPr lang="en-IN" sz="2600" b="0" i="1" strike="noStrike" spc="-12">
                <a:solidFill>
                  <a:srgbClr val="5C5C5C"/>
                </a:solidFill>
                <a:latin typeface="Calibri"/>
              </a:rPr>
              <a:t>n</a:t>
            </a:r>
            <a:r>
              <a:rPr lang="en-IN" sz="2600" b="0" i="1" strike="noStrike" spc="-4">
                <a:solidFill>
                  <a:srgbClr val="5C5C5C"/>
                </a:solidFill>
                <a:latin typeface="Calibri"/>
              </a:rPr>
              <a:t>g</a:t>
            </a:r>
            <a:r>
              <a:rPr lang="en-IN" sz="2600" b="0" i="1" strike="noStrike" spc="-1">
                <a:solidFill>
                  <a:srgbClr val="5C5C5C"/>
                </a:solidFill>
                <a:latin typeface="Calibri"/>
              </a:rPr>
              <a:t>.</a:t>
            </a:r>
            <a:r>
              <a:rPr lang="en-IN" sz="2600" b="0" i="1" strike="noStrike" spc="-89">
                <a:solidFill>
                  <a:srgbClr val="5C5C5C"/>
                </a:solidFill>
                <a:latin typeface="Times New Roman"/>
              </a:rPr>
              <a:t> </a:t>
            </a:r>
            <a:r>
              <a:rPr lang="en-IN" sz="2600" b="0" i="1" strike="noStrike" spc="-12">
                <a:solidFill>
                  <a:srgbClr val="5C5C5C"/>
                </a:solidFill>
                <a:latin typeface="Calibri"/>
              </a:rPr>
              <a:t>P</a:t>
            </a:r>
            <a:r>
              <a:rPr lang="en-IN" sz="2600" b="0" i="1" strike="noStrike" spc="-18">
                <a:solidFill>
                  <a:srgbClr val="5C5C5C"/>
                </a:solidFill>
                <a:latin typeface="Calibri"/>
              </a:rPr>
              <a:t>ro</a:t>
            </a:r>
            <a:r>
              <a:rPr lang="en-IN" sz="2600" b="0" i="1" strike="noStrike" spc="-4">
                <a:solidFill>
                  <a:srgbClr val="5C5C5C"/>
                </a:solidFill>
                <a:latin typeface="Calibri"/>
              </a:rPr>
              <a:t>g.</a:t>
            </a:r>
            <a:r>
              <a:rPr lang="en-IN" sz="2600" b="0" i="1" strike="noStrike" spc="-4">
                <a:solidFill>
                  <a:srgbClr val="5C5C5C"/>
                </a:solidFill>
                <a:latin typeface="Times New Roman"/>
              </a:rPr>
              <a:t> </a:t>
            </a:r>
            <a:r>
              <a:rPr lang="en-IN" sz="2600" b="0" i="1" strike="noStrike" spc="-18">
                <a:solidFill>
                  <a:srgbClr val="5C5C5C"/>
                </a:solidFill>
                <a:latin typeface="Calibri"/>
              </a:rPr>
              <a:t>Co</a:t>
            </a:r>
            <a:r>
              <a:rPr lang="en-IN" sz="2600" b="0" i="1" strike="noStrike" spc="-12">
                <a:solidFill>
                  <a:srgbClr val="5C5C5C"/>
                </a:solidFill>
                <a:latin typeface="Calibri"/>
              </a:rPr>
              <a:t>m</a:t>
            </a:r>
            <a:r>
              <a:rPr lang="en-IN" sz="2600" b="0" i="1" strike="noStrike" spc="-4">
                <a:solidFill>
                  <a:srgbClr val="5C5C5C"/>
                </a:solidFill>
                <a:latin typeface="Calibri"/>
              </a:rPr>
              <a:t>p</a:t>
            </a:r>
            <a:r>
              <a:rPr lang="en-IN" sz="2600" b="0" i="1" strike="noStrike" spc="-18">
                <a:solidFill>
                  <a:srgbClr val="5C5C5C"/>
                </a:solidFill>
                <a:latin typeface="Calibri"/>
              </a:rPr>
              <a:t>a</a:t>
            </a:r>
            <a:r>
              <a:rPr lang="en-IN" sz="2600" b="0" i="1" strike="noStrike" spc="-12">
                <a:solidFill>
                  <a:srgbClr val="5C5C5C"/>
                </a:solidFill>
                <a:latin typeface="Calibri"/>
              </a:rPr>
              <a:t>t</a:t>
            </a:r>
            <a:r>
              <a:rPr lang="en-IN" sz="2600" b="0" i="1" strike="noStrike" spc="-9">
                <a:solidFill>
                  <a:srgbClr val="5C5C5C"/>
                </a:solidFill>
                <a:latin typeface="Calibri"/>
              </a:rPr>
              <a:t>i</a:t>
            </a:r>
            <a:r>
              <a:rPr lang="en-IN" sz="2600" b="0" i="1" strike="noStrike" spc="-4">
                <a:solidFill>
                  <a:srgbClr val="5C5C5C"/>
                </a:solidFill>
                <a:latin typeface="Calibri"/>
              </a:rPr>
              <a:t>b</a:t>
            </a:r>
            <a:r>
              <a:rPr lang="en-IN" sz="2600" b="0" i="1" strike="noStrike" spc="-18">
                <a:solidFill>
                  <a:srgbClr val="5C5C5C"/>
                </a:solidFill>
                <a:latin typeface="Calibri"/>
              </a:rPr>
              <a:t>l</a:t>
            </a:r>
            <a:r>
              <a:rPr lang="en-IN" sz="2600" b="0" i="1" strike="noStrike" spc="-1">
                <a:solidFill>
                  <a:srgbClr val="5C5C5C"/>
                </a:solidFill>
                <a:latin typeface="Calibri"/>
              </a:rPr>
              <a:t>e</a:t>
            </a:r>
            <a:r>
              <a:rPr lang="en-IN" sz="2600" b="0" i="1" strike="noStrike" spc="-49">
                <a:solidFill>
                  <a:srgbClr val="5C5C5C"/>
                </a:solidFill>
                <a:latin typeface="Times New Roman"/>
              </a:rPr>
              <a:t> </a:t>
            </a:r>
            <a:r>
              <a:rPr lang="en-IN" sz="2600" b="0" i="1" strike="noStrike" spc="-18">
                <a:solidFill>
                  <a:srgbClr val="5C5C5C"/>
                </a:solidFill>
                <a:latin typeface="Calibri"/>
              </a:rPr>
              <a:t>w</a:t>
            </a:r>
            <a:r>
              <a:rPr lang="en-IN" sz="2600" b="0" i="1" strike="noStrike" spc="-9">
                <a:solidFill>
                  <a:srgbClr val="5C5C5C"/>
                </a:solidFill>
                <a:latin typeface="Calibri"/>
              </a:rPr>
              <a:t>i</a:t>
            </a:r>
            <a:r>
              <a:rPr lang="en-IN" sz="2600" b="0" i="1" strike="noStrike" spc="-12">
                <a:solidFill>
                  <a:srgbClr val="5C5C5C"/>
                </a:solidFill>
                <a:latin typeface="Calibri"/>
              </a:rPr>
              <a:t>t</a:t>
            </a:r>
            <a:r>
              <a:rPr lang="en-IN" sz="2600" b="0" i="1" strike="noStrike" spc="-1">
                <a:solidFill>
                  <a:srgbClr val="5C5C5C"/>
                </a:solidFill>
                <a:latin typeface="Calibri"/>
              </a:rPr>
              <a:t>h</a:t>
            </a:r>
            <a:r>
              <a:rPr lang="en-IN" sz="2600" b="0" i="1" strike="noStrike" spc="-1">
                <a:solidFill>
                  <a:srgbClr val="5C5C5C"/>
                </a:solidFill>
                <a:latin typeface="Times New Roman"/>
              </a:rPr>
              <a:t> </a:t>
            </a:r>
            <a:r>
              <a:rPr lang="en-IN" sz="2600" b="0" i="1" strike="noStrike" spc="24">
                <a:solidFill>
                  <a:srgbClr val="5C5C5C"/>
                </a:solidFill>
                <a:latin typeface="Calibri"/>
              </a:rPr>
              <a:t>M</a:t>
            </a:r>
            <a:r>
              <a:rPr lang="en-IN" sz="2600" b="0" i="1" strike="noStrike" spc="12">
                <a:solidFill>
                  <a:srgbClr val="5C5C5C"/>
                </a:solidFill>
                <a:latin typeface="Calibri"/>
              </a:rPr>
              <a:t>/</a:t>
            </a:r>
            <a:r>
              <a:rPr lang="en-IN" sz="2600" b="0" i="1" strike="noStrike" spc="-1">
                <a:solidFill>
                  <a:srgbClr val="5C5C5C"/>
                </a:solidFill>
                <a:latin typeface="Calibri"/>
              </a:rPr>
              <a:t>C</a:t>
            </a:r>
            <a:r>
              <a:rPr lang="en-IN" sz="2600" b="0" i="1" strike="noStrike" spc="-1">
                <a:solidFill>
                  <a:srgbClr val="5C5C5C"/>
                </a:solidFill>
                <a:latin typeface="Times New Roman"/>
              </a:rPr>
              <a:t> </a:t>
            </a:r>
            <a:r>
              <a:rPr lang="en-IN" sz="2600" b="0" i="1" strike="noStrike" spc="-123">
                <a:solidFill>
                  <a:srgbClr val="5C5C5C"/>
                </a:solidFill>
                <a:latin typeface="Times New Roman"/>
              </a:rPr>
              <a:t> </a:t>
            </a:r>
            <a:r>
              <a:rPr lang="en-IN" sz="2600" b="0" i="1" strike="noStrike" spc="-1">
                <a:solidFill>
                  <a:srgbClr val="5C5C5C"/>
                </a:solidFill>
                <a:latin typeface="Calibri"/>
              </a:rPr>
              <a:t>A</a:t>
            </a:r>
            <a:endParaRPr lang="en-IN" sz="2600" b="0" strike="noStrike" spc="-1">
              <a:latin typeface="Arial"/>
            </a:endParaRPr>
          </a:p>
        </p:txBody>
      </p:sp>
      <p:sp>
        <p:nvSpPr>
          <p:cNvPr id="375" name="CustomShape 19"/>
          <p:cNvSpPr/>
          <p:nvPr/>
        </p:nvSpPr>
        <p:spPr>
          <a:xfrm>
            <a:off x="6144120" y="6105960"/>
            <a:ext cx="360" cy="1229040"/>
          </a:xfrm>
          <a:custGeom>
            <a:avLst/>
            <a:gdLst/>
            <a:ahLst/>
            <a:cxnLst/>
            <a:rect l="l" t="t" r="r" b="b"/>
            <a:pathLst>
              <a:path h="1229359">
                <a:moveTo>
                  <a:pt x="0" y="0"/>
                </a:moveTo>
                <a:lnTo>
                  <a:pt x="0" y="1228977"/>
                </a:lnTo>
              </a:path>
            </a:pathLst>
          </a:custGeom>
          <a:noFill/>
          <a:ln w="12600">
            <a:solidFill>
              <a:srgbClr val="487CB9"/>
            </a:solidFill>
            <a:round/>
          </a:ln>
        </p:spPr>
        <p:style>
          <a:lnRef idx="0">
            <a:scrgbClr r="0" g="0" b="0"/>
          </a:lnRef>
          <a:fillRef idx="0">
            <a:scrgbClr r="0" g="0" b="0"/>
          </a:fillRef>
          <a:effectRef idx="0">
            <a:scrgbClr r="0" g="0" b="0"/>
          </a:effectRef>
          <a:fontRef idx="minor"/>
        </p:style>
      </p:sp>
      <p:sp>
        <p:nvSpPr>
          <p:cNvPr id="376" name="CustomShape 20"/>
          <p:cNvSpPr/>
          <p:nvPr/>
        </p:nvSpPr>
        <p:spPr>
          <a:xfrm>
            <a:off x="5273280" y="7437240"/>
            <a:ext cx="1638720" cy="1023840"/>
          </a:xfrm>
          <a:custGeom>
            <a:avLst/>
            <a:gdLst/>
            <a:ahLst/>
            <a:cxnLst/>
            <a:rect l="l" t="t" r="r" b="b"/>
            <a:pathLst>
              <a:path w="1638934" h="1024254">
                <a:moveTo>
                  <a:pt x="0" y="512063"/>
                </a:moveTo>
                <a:lnTo>
                  <a:pt x="16611" y="408812"/>
                </a:lnTo>
                <a:lnTo>
                  <a:pt x="64373" y="312669"/>
                </a:lnTo>
                <a:lnTo>
                  <a:pt x="98907" y="267974"/>
                </a:lnTo>
                <a:lnTo>
                  <a:pt x="139933" y="225683"/>
                </a:lnTo>
                <a:lnTo>
                  <a:pt x="187055" y="186308"/>
                </a:lnTo>
                <a:lnTo>
                  <a:pt x="240029" y="149982"/>
                </a:lnTo>
                <a:lnTo>
                  <a:pt x="298185" y="116966"/>
                </a:lnTo>
                <a:lnTo>
                  <a:pt x="361309" y="87380"/>
                </a:lnTo>
                <a:lnTo>
                  <a:pt x="428731" y="61853"/>
                </a:lnTo>
                <a:lnTo>
                  <a:pt x="500359" y="40254"/>
                </a:lnTo>
                <a:lnTo>
                  <a:pt x="575675" y="22991"/>
                </a:lnTo>
                <a:lnTo>
                  <a:pt x="654161" y="10418"/>
                </a:lnTo>
                <a:lnTo>
                  <a:pt x="735573" y="2666"/>
                </a:lnTo>
                <a:lnTo>
                  <a:pt x="819271" y="0"/>
                </a:lnTo>
                <a:lnTo>
                  <a:pt x="903091" y="2666"/>
                </a:lnTo>
                <a:lnTo>
                  <a:pt x="984351" y="10418"/>
                </a:lnTo>
                <a:lnTo>
                  <a:pt x="1062989" y="22991"/>
                </a:lnTo>
                <a:lnTo>
                  <a:pt x="1138153" y="40254"/>
                </a:lnTo>
                <a:lnTo>
                  <a:pt x="1209781" y="61853"/>
                </a:lnTo>
                <a:lnTo>
                  <a:pt x="1277355" y="87380"/>
                </a:lnTo>
                <a:lnTo>
                  <a:pt x="1340479" y="116966"/>
                </a:lnTo>
                <a:lnTo>
                  <a:pt x="1398635" y="149982"/>
                </a:lnTo>
                <a:lnTo>
                  <a:pt x="1451457" y="186308"/>
                </a:lnTo>
                <a:lnTo>
                  <a:pt x="1498701" y="225683"/>
                </a:lnTo>
                <a:lnTo>
                  <a:pt x="1539727" y="267974"/>
                </a:lnTo>
                <a:lnTo>
                  <a:pt x="1574291" y="312669"/>
                </a:lnTo>
                <a:lnTo>
                  <a:pt x="1601845" y="359795"/>
                </a:lnTo>
                <a:lnTo>
                  <a:pt x="1634337" y="459617"/>
                </a:lnTo>
                <a:lnTo>
                  <a:pt x="1638665" y="512063"/>
                </a:lnTo>
                <a:lnTo>
                  <a:pt x="1634337" y="564392"/>
                </a:lnTo>
                <a:lnTo>
                  <a:pt x="1622023" y="615183"/>
                </a:lnTo>
                <a:lnTo>
                  <a:pt x="1574291" y="711326"/>
                </a:lnTo>
                <a:lnTo>
                  <a:pt x="1539727" y="756153"/>
                </a:lnTo>
                <a:lnTo>
                  <a:pt x="1498701" y="798326"/>
                </a:lnTo>
                <a:lnTo>
                  <a:pt x="1451457" y="837687"/>
                </a:lnTo>
                <a:lnTo>
                  <a:pt x="1398635" y="874145"/>
                </a:lnTo>
                <a:lnTo>
                  <a:pt x="1340479" y="907160"/>
                </a:lnTo>
                <a:lnTo>
                  <a:pt x="1277355" y="936629"/>
                </a:lnTo>
                <a:lnTo>
                  <a:pt x="1209781" y="962274"/>
                </a:lnTo>
                <a:lnTo>
                  <a:pt x="1138153" y="983873"/>
                </a:lnTo>
                <a:lnTo>
                  <a:pt x="1062989" y="1001018"/>
                </a:lnTo>
                <a:lnTo>
                  <a:pt x="984351" y="1013709"/>
                </a:lnTo>
                <a:lnTo>
                  <a:pt x="903091" y="1021460"/>
                </a:lnTo>
                <a:lnTo>
                  <a:pt x="819271" y="1024127"/>
                </a:lnTo>
                <a:lnTo>
                  <a:pt x="735573" y="1021460"/>
                </a:lnTo>
                <a:lnTo>
                  <a:pt x="654161" y="1013709"/>
                </a:lnTo>
                <a:lnTo>
                  <a:pt x="575675" y="1001018"/>
                </a:lnTo>
                <a:lnTo>
                  <a:pt x="500359" y="983873"/>
                </a:lnTo>
                <a:lnTo>
                  <a:pt x="428731" y="962274"/>
                </a:lnTo>
                <a:lnTo>
                  <a:pt x="361309" y="936629"/>
                </a:lnTo>
                <a:lnTo>
                  <a:pt x="298185" y="907160"/>
                </a:lnTo>
                <a:lnTo>
                  <a:pt x="240029" y="874145"/>
                </a:lnTo>
                <a:lnTo>
                  <a:pt x="187055" y="837687"/>
                </a:lnTo>
                <a:lnTo>
                  <a:pt x="139933" y="798326"/>
                </a:lnTo>
                <a:lnTo>
                  <a:pt x="98907" y="756153"/>
                </a:lnTo>
                <a:lnTo>
                  <a:pt x="64373" y="711326"/>
                </a:lnTo>
                <a:lnTo>
                  <a:pt x="36819" y="664332"/>
                </a:lnTo>
                <a:lnTo>
                  <a:pt x="4175" y="564392"/>
                </a:lnTo>
                <a:lnTo>
                  <a:pt x="0" y="512063"/>
                </a:lnTo>
                <a:close/>
              </a:path>
            </a:pathLst>
          </a:custGeom>
          <a:noFill/>
          <a:ln w="25560">
            <a:solidFill>
              <a:srgbClr val="F79446"/>
            </a:solidFill>
            <a:round/>
          </a:ln>
        </p:spPr>
        <p:style>
          <a:lnRef idx="0">
            <a:scrgbClr r="0" g="0" b="0"/>
          </a:lnRef>
          <a:fillRef idx="0">
            <a:scrgbClr r="0" g="0" b="0"/>
          </a:fillRef>
          <a:effectRef idx="0">
            <a:scrgbClr r="0" g="0" b="0"/>
          </a:effectRef>
          <a:fontRef idx="minor"/>
        </p:style>
      </p:sp>
      <p:sp>
        <p:nvSpPr>
          <p:cNvPr id="377" name="CustomShape 21"/>
          <p:cNvSpPr/>
          <p:nvPr/>
        </p:nvSpPr>
        <p:spPr>
          <a:xfrm>
            <a:off x="5668200" y="7783920"/>
            <a:ext cx="858960" cy="791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2600" b="0" i="1" strike="noStrike" spc="24">
                <a:solidFill>
                  <a:srgbClr val="5C5C5C"/>
                </a:solidFill>
                <a:latin typeface="Calibri"/>
              </a:rPr>
              <a:t>M</a:t>
            </a:r>
            <a:r>
              <a:rPr lang="en-IN" sz="2600" b="0" i="1" strike="noStrike" spc="12">
                <a:solidFill>
                  <a:srgbClr val="5C5C5C"/>
                </a:solidFill>
                <a:latin typeface="Calibri"/>
              </a:rPr>
              <a:t>/</a:t>
            </a:r>
            <a:r>
              <a:rPr lang="en-IN" sz="2600" b="0" i="1" strike="noStrike" spc="-1">
                <a:solidFill>
                  <a:srgbClr val="5C5C5C"/>
                </a:solidFill>
                <a:latin typeface="Calibri"/>
              </a:rPr>
              <a:t>C</a:t>
            </a:r>
            <a:r>
              <a:rPr lang="en-IN" sz="2600" b="0" i="1" strike="noStrike" spc="-143">
                <a:solidFill>
                  <a:srgbClr val="5C5C5C"/>
                </a:solidFill>
                <a:latin typeface="Times New Roman"/>
              </a:rPr>
              <a:t> </a:t>
            </a:r>
            <a:r>
              <a:rPr lang="en-IN" sz="2600" b="0" i="1" strike="noStrike" spc="-1">
                <a:solidFill>
                  <a:srgbClr val="5C5C5C"/>
                </a:solidFill>
                <a:latin typeface="Calibri"/>
              </a:rPr>
              <a:t>B</a:t>
            </a:r>
            <a:endParaRPr lang="en-IN" sz="2600" b="0" strike="noStrike" spc="-1">
              <a:latin typeface="Arial"/>
            </a:endParaRPr>
          </a:p>
        </p:txBody>
      </p:sp>
      <p:sp>
        <p:nvSpPr>
          <p:cNvPr id="23" name="Rectangle 22"/>
          <p:cNvSpPr/>
          <p:nvPr/>
        </p:nvSpPr>
        <p:spPr>
          <a:xfrm>
            <a:off x="5511800" y="762000"/>
            <a:ext cx="2293833" cy="646331"/>
          </a:xfrm>
          <a:prstGeom prst="rect">
            <a:avLst/>
          </a:prstGeom>
        </p:spPr>
        <p:txBody>
          <a:bodyPr wrap="none">
            <a:spAutoFit/>
          </a:bodyPr>
          <a:lstStyle/>
          <a:p>
            <a:r>
              <a:rPr lang="de-DE" sz="3600" b="1" spc="-647" dirty="0" smtClean="0">
                <a:solidFill>
                  <a:srgbClr val="FF0000"/>
                </a:solidFill>
                <a:latin typeface="Times New Roman" pitchFamily="18" charset="0"/>
                <a:cs typeface="Times New Roman" pitchFamily="18" charset="0"/>
              </a:rPr>
              <a:t>T</a:t>
            </a:r>
            <a:r>
              <a:rPr lang="de-DE" sz="3600" b="1" spc="-72" dirty="0" smtClean="0">
                <a:solidFill>
                  <a:srgbClr val="FF0000"/>
                </a:solidFill>
                <a:latin typeface="Times New Roman" pitchFamily="18" charset="0"/>
                <a:cs typeface="Times New Roman" pitchFamily="18" charset="0"/>
              </a:rPr>
              <a:t>r</a:t>
            </a:r>
            <a:r>
              <a:rPr lang="de-DE" sz="3600" b="1" spc="-69" dirty="0" smtClean="0">
                <a:solidFill>
                  <a:srgbClr val="FF0000"/>
                </a:solidFill>
                <a:latin typeface="Times New Roman" pitchFamily="18" charset="0"/>
                <a:cs typeface="Times New Roman" pitchFamily="18" charset="0"/>
              </a:rPr>
              <a:t>a</a:t>
            </a:r>
            <a:r>
              <a:rPr lang="de-DE" sz="3600" b="1" spc="-77" dirty="0" smtClean="0">
                <a:solidFill>
                  <a:srgbClr val="FF0000"/>
                </a:solidFill>
                <a:latin typeface="Times New Roman" pitchFamily="18" charset="0"/>
                <a:cs typeface="Times New Roman" pitchFamily="18" charset="0"/>
              </a:rPr>
              <a:t>n</a:t>
            </a:r>
            <a:r>
              <a:rPr lang="de-DE" sz="3600" b="1" spc="-69" dirty="0" smtClean="0">
                <a:solidFill>
                  <a:srgbClr val="FF0000"/>
                </a:solidFill>
                <a:latin typeface="Times New Roman" pitchFamily="18" charset="0"/>
                <a:cs typeface="Times New Roman" pitchFamily="18" charset="0"/>
              </a:rPr>
              <a:t>slat</a:t>
            </a:r>
            <a:r>
              <a:rPr lang="de-DE" sz="3600" b="1" spc="-72" dirty="0" smtClean="0">
                <a:solidFill>
                  <a:srgbClr val="FF0000"/>
                </a:solidFill>
                <a:latin typeface="Times New Roman" pitchFamily="18" charset="0"/>
                <a:cs typeface="Times New Roman" pitchFamily="18" charset="0"/>
              </a:rPr>
              <a:t>or</a:t>
            </a:r>
            <a:r>
              <a:rPr lang="de-DE" sz="3600" b="1" spc="-1" dirty="0" smtClean="0">
                <a:solidFill>
                  <a:srgbClr val="FF0000"/>
                </a:solidFill>
                <a:latin typeface="Times New Roman" pitchFamily="18" charset="0"/>
                <a:cs typeface="Times New Roman" pitchFamily="18" charset="0"/>
              </a:rPr>
              <a:t>s</a:t>
            </a:r>
            <a:endParaRPr lang="en-US" sz="3600" dirty="0">
              <a:solidFill>
                <a:srgbClr val="FF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CustomShape 2"/>
          <p:cNvSpPr/>
          <p:nvPr/>
        </p:nvSpPr>
        <p:spPr>
          <a:xfrm>
            <a:off x="8323920" y="88560"/>
            <a:ext cx="1540440" cy="218340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381" name="CustomShape 4"/>
          <p:cNvSpPr/>
          <p:nvPr/>
        </p:nvSpPr>
        <p:spPr>
          <a:xfrm>
            <a:off x="406400" y="1066800"/>
            <a:ext cx="12192000" cy="3581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500400" indent="-487440">
              <a:lnSpc>
                <a:spcPct val="100000"/>
              </a:lnSpc>
              <a:buClr>
                <a:srgbClr val="000000"/>
              </a:buClr>
              <a:buFont typeface="Arial"/>
              <a:buChar char="•"/>
            </a:pPr>
            <a:r>
              <a:rPr lang="en-IN" sz="2800" b="0" strike="noStrike" spc="-24" dirty="0">
                <a:latin typeface="Times New Roman" pitchFamily="18" charset="0"/>
                <a:cs typeface="Times New Roman" pitchFamily="18" charset="0"/>
              </a:rPr>
              <a:t>C</a:t>
            </a:r>
            <a:r>
              <a:rPr lang="en-IN" sz="2800" b="0" strike="noStrike" spc="-49" dirty="0">
                <a:latin typeface="Times New Roman" pitchFamily="18" charset="0"/>
                <a:cs typeface="Times New Roman" pitchFamily="18" charset="0"/>
              </a:rPr>
              <a:t>r</a:t>
            </a:r>
            <a:r>
              <a:rPr lang="en-IN" sz="2800" b="0" strike="noStrike" spc="-18" dirty="0">
                <a:latin typeface="Times New Roman" pitchFamily="18" charset="0"/>
                <a:cs typeface="Times New Roman" pitchFamily="18" charset="0"/>
              </a:rPr>
              <a:t>o</a:t>
            </a:r>
            <a:r>
              <a:rPr lang="en-IN" sz="2800" b="0" strike="noStrike" spc="-24" dirty="0">
                <a:latin typeface="Times New Roman" pitchFamily="18" charset="0"/>
                <a:cs typeface="Times New Roman" pitchFamily="18" charset="0"/>
              </a:rPr>
              <a:t>s</a:t>
            </a:r>
            <a:r>
              <a:rPr lang="en-IN" sz="2800" b="0" strike="noStrike" spc="-1" dirty="0">
                <a:latin typeface="Times New Roman" pitchFamily="18" charset="0"/>
                <a:cs typeface="Times New Roman" pitchFamily="18" charset="0"/>
              </a:rPr>
              <a:t>s</a:t>
            </a:r>
            <a:r>
              <a:rPr lang="en-IN" sz="2800" b="0" strike="noStrike" spc="-174" dirty="0">
                <a:latin typeface="Times New Roman" pitchFamily="18" charset="0"/>
                <a:cs typeface="Times New Roman" pitchFamily="18" charset="0"/>
              </a:rPr>
              <a:t> </a:t>
            </a:r>
            <a:r>
              <a:rPr lang="en-IN" sz="2800" b="0" strike="noStrike" spc="-4" dirty="0">
                <a:latin typeface="Times New Roman" pitchFamily="18" charset="0"/>
                <a:cs typeface="Times New Roman" pitchFamily="18" charset="0"/>
              </a:rPr>
              <a:t>C</a:t>
            </a:r>
            <a:r>
              <a:rPr lang="en-IN" sz="2800" b="0" strike="noStrike" spc="-18" dirty="0">
                <a:latin typeface="Times New Roman" pitchFamily="18" charset="0"/>
                <a:cs typeface="Times New Roman" pitchFamily="18" charset="0"/>
              </a:rPr>
              <a:t>o</a:t>
            </a:r>
            <a:r>
              <a:rPr lang="en-IN" sz="2800" b="0" strike="noStrike" spc="-38" dirty="0">
                <a:latin typeface="Times New Roman" pitchFamily="18" charset="0"/>
                <a:cs typeface="Times New Roman" pitchFamily="18" charset="0"/>
              </a:rPr>
              <a:t>m</a:t>
            </a:r>
            <a:r>
              <a:rPr lang="en-IN" sz="2800" b="0" strike="noStrike" spc="-49" dirty="0">
                <a:latin typeface="Times New Roman" pitchFamily="18" charset="0"/>
                <a:cs typeface="Times New Roman" pitchFamily="18" charset="0"/>
              </a:rPr>
              <a:t>p</a:t>
            </a:r>
            <a:r>
              <a:rPr lang="en-IN" sz="2800" b="0" strike="noStrike" spc="-1" dirty="0">
                <a:latin typeface="Times New Roman" pitchFamily="18" charset="0"/>
                <a:cs typeface="Times New Roman" pitchFamily="18" charset="0"/>
              </a:rPr>
              <a:t>i</a:t>
            </a:r>
            <a:r>
              <a:rPr lang="en-IN" sz="2800" b="0" strike="noStrike" spc="-29" dirty="0">
                <a:latin typeface="Times New Roman" pitchFamily="18" charset="0"/>
                <a:cs typeface="Times New Roman" pitchFamily="18" charset="0"/>
              </a:rPr>
              <a:t>l</a:t>
            </a:r>
            <a:r>
              <a:rPr lang="en-IN" sz="2800" b="0" strike="noStrike" spc="-38" dirty="0">
                <a:latin typeface="Times New Roman" pitchFamily="18" charset="0"/>
                <a:cs typeface="Times New Roman" pitchFamily="18" charset="0"/>
              </a:rPr>
              <a:t>er</a:t>
            </a:r>
            <a:r>
              <a:rPr lang="en-IN" sz="2800" b="0" strike="noStrike" spc="-32" dirty="0">
                <a:latin typeface="Times New Roman" pitchFamily="18" charset="0"/>
                <a:cs typeface="Times New Roman" pitchFamily="18" charset="0"/>
              </a:rPr>
              <a:t>:</a:t>
            </a:r>
            <a:r>
              <a:rPr lang="en-IN" sz="2800" b="0" strike="noStrike" spc="-1" dirty="0">
                <a:latin typeface="Times New Roman" pitchFamily="18" charset="0"/>
                <a:cs typeface="Times New Roman" pitchFamily="18" charset="0"/>
              </a:rPr>
              <a:t>-</a:t>
            </a:r>
          </a:p>
          <a:p>
            <a:pPr marL="500400" indent="-487440">
              <a:lnSpc>
                <a:spcPct val="100000"/>
              </a:lnSpc>
              <a:spcBef>
                <a:spcPts val="969"/>
              </a:spcBef>
              <a:buClr>
                <a:srgbClr val="000000"/>
              </a:buClr>
              <a:buFont typeface="Arial"/>
              <a:buChar char="•"/>
            </a:pPr>
            <a:r>
              <a:rPr lang="en-IN" sz="2800" b="0" strike="noStrike" spc="-24" dirty="0">
                <a:latin typeface="Times New Roman" pitchFamily="18" charset="0"/>
                <a:cs typeface="Times New Roman" pitchFamily="18" charset="0"/>
              </a:rPr>
              <a:t>T</a:t>
            </a:r>
            <a:r>
              <a:rPr lang="en-IN" sz="2800" b="0" strike="noStrike" spc="-38" dirty="0">
                <a:latin typeface="Times New Roman" pitchFamily="18" charset="0"/>
                <a:cs typeface="Times New Roman" pitchFamily="18" charset="0"/>
              </a:rPr>
              <a:t>he</a:t>
            </a:r>
            <a:r>
              <a:rPr lang="en-IN" sz="2800" b="0" strike="noStrike" spc="-29" dirty="0">
                <a:latin typeface="Times New Roman" pitchFamily="18" charset="0"/>
                <a:cs typeface="Times New Roman" pitchFamily="18" charset="0"/>
              </a:rPr>
              <a:t>s</a:t>
            </a:r>
            <a:r>
              <a:rPr lang="en-IN" sz="2800" b="0" strike="noStrike" spc="-18" dirty="0">
                <a:latin typeface="Times New Roman" pitchFamily="18" charset="0"/>
                <a:cs typeface="Times New Roman" pitchFamily="18" charset="0"/>
              </a:rPr>
              <a:t>e</a:t>
            </a:r>
            <a:r>
              <a:rPr lang="en-IN" sz="2800" b="0" strike="noStrike" spc="-58" dirty="0">
                <a:latin typeface="Times New Roman" pitchFamily="18" charset="0"/>
                <a:cs typeface="Times New Roman" pitchFamily="18" charset="0"/>
              </a:rPr>
              <a:t> </a:t>
            </a:r>
            <a:r>
              <a:rPr lang="en-IN" sz="2800" b="0" strike="noStrike" spc="-38" dirty="0">
                <a:latin typeface="Times New Roman" pitchFamily="18" charset="0"/>
                <a:cs typeface="Times New Roman" pitchFamily="18" charset="0"/>
              </a:rPr>
              <a:t>ar</a:t>
            </a:r>
            <a:r>
              <a:rPr lang="en-IN" sz="2800" b="0" strike="noStrike" spc="-18" dirty="0">
                <a:latin typeface="Times New Roman" pitchFamily="18" charset="0"/>
                <a:cs typeface="Times New Roman" pitchFamily="18" charset="0"/>
              </a:rPr>
              <a:t>e</a:t>
            </a:r>
            <a:r>
              <a:rPr lang="en-IN" sz="2800" b="0" strike="noStrike" spc="-134" dirty="0">
                <a:latin typeface="Times New Roman" pitchFamily="18" charset="0"/>
                <a:cs typeface="Times New Roman" pitchFamily="18" charset="0"/>
              </a:rPr>
              <a:t> </a:t>
            </a:r>
            <a:r>
              <a:rPr lang="en-IN" sz="2800" b="0" strike="noStrike" spc="-1" dirty="0">
                <a:latin typeface="Times New Roman" pitchFamily="18" charset="0"/>
                <a:cs typeface="Times New Roman" pitchFamily="18" charset="0"/>
              </a:rPr>
              <a:t>t</a:t>
            </a:r>
            <a:r>
              <a:rPr lang="en-IN" sz="2800" b="0" strike="noStrike" spc="4" dirty="0">
                <a:latin typeface="Times New Roman" pitchFamily="18" charset="0"/>
                <a:cs typeface="Times New Roman" pitchFamily="18" charset="0"/>
              </a:rPr>
              <a:t>h</a:t>
            </a:r>
            <a:r>
              <a:rPr lang="en-IN" sz="2800" b="0" strike="noStrike" spc="-18" dirty="0">
                <a:latin typeface="Times New Roman" pitchFamily="18" charset="0"/>
                <a:cs typeface="Times New Roman" pitchFamily="18" charset="0"/>
              </a:rPr>
              <a:t>e </a:t>
            </a:r>
            <a:r>
              <a:rPr lang="en-IN" sz="2800" b="0" strike="noStrike" spc="-52" dirty="0">
                <a:latin typeface="Times New Roman" pitchFamily="18" charset="0"/>
                <a:cs typeface="Times New Roman" pitchFamily="18" charset="0"/>
              </a:rPr>
              <a:t>sys</a:t>
            </a:r>
            <a:r>
              <a:rPr lang="en-IN" sz="2800" b="0" strike="noStrike" spc="-49" dirty="0">
                <a:latin typeface="Times New Roman" pitchFamily="18" charset="0"/>
                <a:cs typeface="Times New Roman" pitchFamily="18" charset="0"/>
              </a:rPr>
              <a:t>t</a:t>
            </a:r>
            <a:r>
              <a:rPr lang="en-IN" sz="2800" b="0" strike="noStrike" spc="-58" dirty="0">
                <a:latin typeface="Times New Roman" pitchFamily="18" charset="0"/>
                <a:cs typeface="Times New Roman" pitchFamily="18" charset="0"/>
              </a:rPr>
              <a:t>e</a:t>
            </a:r>
            <a:r>
              <a:rPr lang="en-IN" sz="2800" b="0" strike="noStrike" spc="-29" dirty="0">
                <a:latin typeface="Times New Roman" pitchFamily="18" charset="0"/>
                <a:cs typeface="Times New Roman" pitchFamily="18" charset="0"/>
              </a:rPr>
              <a:t>m</a:t>
            </a:r>
            <a:r>
              <a:rPr lang="en-IN" sz="2800" b="0" strike="noStrike" spc="-137" dirty="0">
                <a:latin typeface="Times New Roman" pitchFamily="18" charset="0"/>
                <a:cs typeface="Times New Roman" pitchFamily="18" charset="0"/>
              </a:rPr>
              <a:t> </a:t>
            </a:r>
            <a:r>
              <a:rPr lang="en-IN" sz="2800" b="0" strike="noStrike" spc="-38" dirty="0">
                <a:latin typeface="Times New Roman" pitchFamily="18" charset="0"/>
                <a:cs typeface="Times New Roman" pitchFamily="18" charset="0"/>
              </a:rPr>
              <a:t>pr</a:t>
            </a:r>
            <a:r>
              <a:rPr lang="en-IN" sz="2800" b="0" strike="noStrike" spc="-49" dirty="0">
                <a:latin typeface="Times New Roman" pitchFamily="18" charset="0"/>
                <a:cs typeface="Times New Roman" pitchFamily="18" charset="0"/>
              </a:rPr>
              <a:t>o</a:t>
            </a:r>
            <a:r>
              <a:rPr lang="en-IN" sz="2800" b="0" strike="noStrike" spc="-38" dirty="0">
                <a:latin typeface="Times New Roman" pitchFamily="18" charset="0"/>
                <a:cs typeface="Times New Roman" pitchFamily="18" charset="0"/>
              </a:rPr>
              <a:t>gra</a:t>
            </a:r>
            <a:r>
              <a:rPr lang="en-IN" sz="2800" b="0" strike="noStrike" spc="-52" dirty="0">
                <a:latin typeface="Times New Roman" pitchFamily="18" charset="0"/>
                <a:cs typeface="Times New Roman" pitchFamily="18" charset="0"/>
              </a:rPr>
              <a:t>m</a:t>
            </a:r>
            <a:r>
              <a:rPr lang="en-IN" sz="2800" b="0" strike="noStrike" spc="-12" dirty="0">
                <a:latin typeface="Times New Roman" pitchFamily="18" charset="0"/>
                <a:cs typeface="Times New Roman" pitchFamily="18" charset="0"/>
              </a:rPr>
              <a:t>s</a:t>
            </a:r>
            <a:r>
              <a:rPr lang="en-IN" sz="2800" b="0" strike="noStrike" spc="-109" dirty="0">
                <a:latin typeface="Times New Roman" pitchFamily="18" charset="0"/>
                <a:cs typeface="Times New Roman" pitchFamily="18" charset="0"/>
              </a:rPr>
              <a:t> </a:t>
            </a:r>
            <a:r>
              <a:rPr lang="en-IN" sz="2800" b="0" strike="noStrike" spc="-9" dirty="0">
                <a:latin typeface="Times New Roman" pitchFamily="18" charset="0"/>
                <a:cs typeface="Times New Roman" pitchFamily="18" charset="0"/>
              </a:rPr>
              <a:t>w</a:t>
            </a:r>
            <a:r>
              <a:rPr lang="en-IN" sz="2800" b="0" strike="noStrike" spc="4" dirty="0">
                <a:latin typeface="Times New Roman" pitchFamily="18" charset="0"/>
                <a:cs typeface="Times New Roman" pitchFamily="18" charset="0"/>
              </a:rPr>
              <a:t>h</a:t>
            </a:r>
            <a:r>
              <a:rPr lang="en-IN" sz="2800" b="0" strike="noStrike" spc="18" dirty="0">
                <a:latin typeface="Times New Roman" pitchFamily="18" charset="0"/>
                <a:cs typeface="Times New Roman" pitchFamily="18" charset="0"/>
              </a:rPr>
              <a:t>i</a:t>
            </a:r>
            <a:r>
              <a:rPr lang="en-IN" sz="2800" b="0" strike="noStrike" spc="-1" dirty="0">
                <a:latin typeface="Times New Roman" pitchFamily="18" charset="0"/>
                <a:cs typeface="Times New Roman" pitchFamily="18" charset="0"/>
              </a:rPr>
              <a:t>c</a:t>
            </a:r>
            <a:r>
              <a:rPr lang="en-IN" sz="2800" b="0" strike="noStrike" spc="-18" dirty="0">
                <a:latin typeface="Times New Roman" pitchFamily="18" charset="0"/>
                <a:cs typeface="Times New Roman" pitchFamily="18" charset="0"/>
              </a:rPr>
              <a:t>h</a:t>
            </a:r>
            <a:r>
              <a:rPr lang="en-IN" sz="2800" b="0" strike="noStrike" spc="-24" dirty="0">
                <a:latin typeface="Times New Roman" pitchFamily="18" charset="0"/>
                <a:cs typeface="Times New Roman" pitchFamily="18" charset="0"/>
              </a:rPr>
              <a:t> </a:t>
            </a:r>
            <a:r>
              <a:rPr lang="en-IN" sz="2800" b="0" strike="noStrike" spc="-9" dirty="0">
                <a:latin typeface="Times New Roman" pitchFamily="18" charset="0"/>
                <a:cs typeface="Times New Roman" pitchFamily="18" charset="0"/>
              </a:rPr>
              <a:t>w</a:t>
            </a:r>
            <a:r>
              <a:rPr lang="en-IN" sz="2800" b="0" strike="noStrike" spc="18" dirty="0">
                <a:latin typeface="Times New Roman" pitchFamily="18" charset="0"/>
                <a:cs typeface="Times New Roman" pitchFamily="18" charset="0"/>
              </a:rPr>
              <a:t>il</a:t>
            </a:r>
            <a:r>
              <a:rPr lang="en-IN" sz="2800" b="0" strike="noStrike" spc="-1" dirty="0">
                <a:latin typeface="Times New Roman" pitchFamily="18" charset="0"/>
                <a:cs typeface="Times New Roman" pitchFamily="18" charset="0"/>
              </a:rPr>
              <a:t>l</a:t>
            </a:r>
            <a:r>
              <a:rPr lang="en-IN" sz="2800" b="0" strike="noStrike" spc="-9" dirty="0">
                <a:latin typeface="Times New Roman" pitchFamily="18" charset="0"/>
                <a:cs typeface="Times New Roman" pitchFamily="18" charset="0"/>
              </a:rPr>
              <a:t> </a:t>
            </a:r>
            <a:r>
              <a:rPr lang="en-IN" sz="2800" b="0" strike="noStrike" spc="-24" dirty="0">
                <a:latin typeface="Times New Roman" pitchFamily="18" charset="0"/>
                <a:cs typeface="Times New Roman" pitchFamily="18" charset="0"/>
              </a:rPr>
              <a:t>a</a:t>
            </a:r>
            <a:r>
              <a:rPr lang="en-IN" sz="2800" b="0" strike="noStrike" spc="-32" dirty="0">
                <a:latin typeface="Times New Roman" pitchFamily="18" charset="0"/>
                <a:cs typeface="Times New Roman" pitchFamily="18" charset="0"/>
              </a:rPr>
              <a:t>u</a:t>
            </a:r>
            <a:r>
              <a:rPr lang="en-IN" sz="2800" b="0" strike="noStrike" spc="-12" dirty="0">
                <a:latin typeface="Times New Roman" pitchFamily="18" charset="0"/>
                <a:cs typeface="Times New Roman" pitchFamily="18" charset="0"/>
              </a:rPr>
              <a:t>t</a:t>
            </a:r>
            <a:r>
              <a:rPr lang="en-IN" sz="2800" b="0" strike="noStrike" spc="-43" dirty="0">
                <a:latin typeface="Times New Roman" pitchFamily="18" charset="0"/>
                <a:cs typeface="Times New Roman" pitchFamily="18" charset="0"/>
              </a:rPr>
              <a:t>om</a:t>
            </a:r>
            <a:r>
              <a:rPr lang="en-IN" sz="2800" b="0" strike="noStrike" spc="-24" dirty="0">
                <a:latin typeface="Times New Roman" pitchFamily="18" charset="0"/>
                <a:cs typeface="Times New Roman" pitchFamily="18" charset="0"/>
              </a:rPr>
              <a:t>a</a:t>
            </a:r>
            <a:r>
              <a:rPr lang="en-IN" sz="2800" b="0" strike="noStrike" spc="-29" dirty="0">
                <a:latin typeface="Times New Roman" pitchFamily="18" charset="0"/>
                <a:cs typeface="Times New Roman" pitchFamily="18" charset="0"/>
              </a:rPr>
              <a:t>t</a:t>
            </a:r>
            <a:r>
              <a:rPr lang="en-IN" sz="2800" b="0" strike="noStrike" spc="-12" dirty="0">
                <a:latin typeface="Times New Roman" pitchFamily="18" charset="0"/>
                <a:cs typeface="Times New Roman" pitchFamily="18" charset="0"/>
              </a:rPr>
              <a:t>ic</a:t>
            </a:r>
            <a:r>
              <a:rPr lang="en-IN" sz="2800" b="0" strike="noStrike" spc="-32" dirty="0">
                <a:latin typeface="Times New Roman" pitchFamily="18" charset="0"/>
                <a:cs typeface="Times New Roman" pitchFamily="18" charset="0"/>
              </a:rPr>
              <a:t>a</a:t>
            </a:r>
            <a:r>
              <a:rPr lang="en-IN" sz="2800" b="0" strike="noStrike" spc="-12" dirty="0">
                <a:latin typeface="Times New Roman" pitchFamily="18" charset="0"/>
                <a:cs typeface="Times New Roman" pitchFamily="18" charset="0"/>
              </a:rPr>
              <a:t>l</a:t>
            </a:r>
            <a:r>
              <a:rPr lang="en-IN" sz="2800" b="0" strike="noStrike" spc="-24" dirty="0">
                <a:latin typeface="Times New Roman" pitchFamily="18" charset="0"/>
                <a:cs typeface="Times New Roman" pitchFamily="18" charset="0"/>
              </a:rPr>
              <a:t>l</a:t>
            </a:r>
            <a:r>
              <a:rPr lang="en-IN" sz="2800" b="0" strike="noStrike" spc="-18" dirty="0">
                <a:latin typeface="Times New Roman" pitchFamily="18" charset="0"/>
                <a:cs typeface="Times New Roman" pitchFamily="18" charset="0"/>
              </a:rPr>
              <a:t>y</a:t>
            </a:r>
            <a:r>
              <a:rPr lang="en-IN" sz="2800" b="0" strike="noStrike" spc="-9" dirty="0">
                <a:latin typeface="Times New Roman" pitchFamily="18" charset="0"/>
                <a:cs typeface="Times New Roman" pitchFamily="18" charset="0"/>
              </a:rPr>
              <a:t> </a:t>
            </a:r>
            <a:r>
              <a:rPr lang="en-IN" sz="2800" b="0" strike="noStrike" spc="-38" dirty="0">
                <a:latin typeface="Times New Roman" pitchFamily="18" charset="0"/>
                <a:cs typeface="Times New Roman" pitchFamily="18" charset="0"/>
              </a:rPr>
              <a:t>trans</a:t>
            </a:r>
            <a:r>
              <a:rPr lang="en-IN" sz="2800" b="0" strike="noStrike" spc="-24" dirty="0">
                <a:latin typeface="Times New Roman" pitchFamily="18" charset="0"/>
                <a:cs typeface="Times New Roman" pitchFamily="18" charset="0"/>
              </a:rPr>
              <a:t>l</a:t>
            </a:r>
            <a:r>
              <a:rPr lang="en-IN" sz="2800" b="0" strike="noStrike" spc="-38" dirty="0">
                <a:latin typeface="Times New Roman" pitchFamily="18" charset="0"/>
                <a:cs typeface="Times New Roman" pitchFamily="18" charset="0"/>
              </a:rPr>
              <a:t>at</a:t>
            </a:r>
            <a:r>
              <a:rPr lang="en-IN" sz="2800" b="0" strike="noStrike" spc="-18" dirty="0">
                <a:latin typeface="Times New Roman" pitchFamily="18" charset="0"/>
                <a:cs typeface="Times New Roman" pitchFamily="18" charset="0"/>
              </a:rPr>
              <a:t>e</a:t>
            </a:r>
            <a:r>
              <a:rPr lang="en-IN" sz="2800" b="0" strike="noStrike" spc="-128" dirty="0">
                <a:latin typeface="Times New Roman" pitchFamily="18" charset="0"/>
                <a:cs typeface="Times New Roman" pitchFamily="18" charset="0"/>
              </a:rPr>
              <a:t> </a:t>
            </a:r>
            <a:r>
              <a:rPr lang="en-IN" sz="2800" b="0" strike="noStrike" spc="-1" dirty="0">
                <a:latin typeface="Times New Roman" pitchFamily="18" charset="0"/>
                <a:cs typeface="Times New Roman" pitchFamily="18" charset="0"/>
              </a:rPr>
              <a:t>t</a:t>
            </a:r>
            <a:r>
              <a:rPr lang="en-IN" sz="2800" b="0" strike="noStrike" spc="4" dirty="0">
                <a:latin typeface="Times New Roman" pitchFamily="18" charset="0"/>
                <a:cs typeface="Times New Roman" pitchFamily="18" charset="0"/>
              </a:rPr>
              <a:t>h</a:t>
            </a:r>
            <a:r>
              <a:rPr lang="en-IN" sz="2800" b="0" strike="noStrike" spc="-18" dirty="0">
                <a:latin typeface="Times New Roman" pitchFamily="18" charset="0"/>
                <a:cs typeface="Times New Roman" pitchFamily="18" charset="0"/>
              </a:rPr>
              <a:t>e </a:t>
            </a:r>
            <a:r>
              <a:rPr lang="en-IN" sz="2800" b="0" strike="noStrike" spc="-43" dirty="0">
                <a:latin typeface="Times New Roman" pitchFamily="18" charset="0"/>
                <a:cs typeface="Times New Roman" pitchFamily="18" charset="0"/>
              </a:rPr>
              <a:t>H</a:t>
            </a:r>
            <a:r>
              <a:rPr lang="en-IN" sz="2800" b="0" strike="noStrike" spc="-29" dirty="0">
                <a:latin typeface="Times New Roman" pitchFamily="18" charset="0"/>
                <a:cs typeface="Times New Roman" pitchFamily="18" charset="0"/>
              </a:rPr>
              <a:t>L</a:t>
            </a:r>
            <a:r>
              <a:rPr lang="en-IN" sz="2800" b="0" strike="noStrike" spc="-12" dirty="0">
                <a:latin typeface="Times New Roman" pitchFamily="18" charset="0"/>
                <a:cs typeface="Times New Roman" pitchFamily="18" charset="0"/>
              </a:rPr>
              <a:t>L</a:t>
            </a:r>
            <a:r>
              <a:rPr lang="en-IN" sz="2800" b="0" strike="noStrike" spc="-94" dirty="0">
                <a:latin typeface="Times New Roman" pitchFamily="18" charset="0"/>
                <a:cs typeface="Times New Roman" pitchFamily="18" charset="0"/>
              </a:rPr>
              <a:t> </a:t>
            </a:r>
            <a:r>
              <a:rPr lang="en-IN" sz="2800" b="0" strike="noStrike" spc="-38" dirty="0">
                <a:latin typeface="Times New Roman" pitchFamily="18" charset="0"/>
                <a:cs typeface="Times New Roman" pitchFamily="18" charset="0"/>
              </a:rPr>
              <a:t>pr</a:t>
            </a:r>
            <a:r>
              <a:rPr lang="en-IN" sz="2800" b="0" strike="noStrike" spc="-49" dirty="0">
                <a:latin typeface="Times New Roman" pitchFamily="18" charset="0"/>
                <a:cs typeface="Times New Roman" pitchFamily="18" charset="0"/>
              </a:rPr>
              <a:t>o</a:t>
            </a:r>
            <a:r>
              <a:rPr lang="en-IN" sz="2800" b="0" strike="noStrike" spc="-38" dirty="0">
                <a:latin typeface="Times New Roman" pitchFamily="18" charset="0"/>
                <a:cs typeface="Times New Roman" pitchFamily="18" charset="0"/>
              </a:rPr>
              <a:t>gra</a:t>
            </a:r>
            <a:r>
              <a:rPr lang="en-IN" sz="2800" b="0" strike="noStrike" spc="-29" dirty="0">
                <a:latin typeface="Times New Roman" pitchFamily="18" charset="0"/>
                <a:cs typeface="Times New Roman" pitchFamily="18" charset="0"/>
              </a:rPr>
              <a:t>m</a:t>
            </a:r>
            <a:r>
              <a:rPr lang="en-IN" sz="2800" b="0" strike="noStrike" spc="-109" dirty="0">
                <a:latin typeface="Times New Roman" pitchFamily="18" charset="0"/>
                <a:cs typeface="Times New Roman" pitchFamily="18" charset="0"/>
              </a:rPr>
              <a:t> </a:t>
            </a:r>
            <a:r>
              <a:rPr lang="en-IN" sz="2800" b="0" strike="noStrike" spc="-12" dirty="0">
                <a:latin typeface="Times New Roman" pitchFamily="18" charset="0"/>
                <a:cs typeface="Times New Roman" pitchFamily="18" charset="0"/>
              </a:rPr>
              <a:t>c</a:t>
            </a:r>
            <a:r>
              <a:rPr lang="en-IN" sz="2800" b="0" strike="noStrike" spc="-43" dirty="0">
                <a:latin typeface="Times New Roman" pitchFamily="18" charset="0"/>
                <a:cs typeface="Times New Roman" pitchFamily="18" charset="0"/>
              </a:rPr>
              <a:t>om</a:t>
            </a:r>
            <a:r>
              <a:rPr lang="en-IN" sz="2800" b="0" strike="noStrike" spc="-24" dirty="0">
                <a:latin typeface="Times New Roman" pitchFamily="18" charset="0"/>
                <a:cs typeface="Times New Roman" pitchFamily="18" charset="0"/>
              </a:rPr>
              <a:t>p</a:t>
            </a:r>
            <a:r>
              <a:rPr lang="en-IN" sz="2800" b="0" strike="noStrike" spc="-32" dirty="0">
                <a:latin typeface="Times New Roman" pitchFamily="18" charset="0"/>
                <a:cs typeface="Times New Roman" pitchFamily="18" charset="0"/>
              </a:rPr>
              <a:t>a</a:t>
            </a:r>
            <a:r>
              <a:rPr lang="en-IN" sz="2800" b="0" strike="noStrike" spc="-12" dirty="0">
                <a:latin typeface="Times New Roman" pitchFamily="18" charset="0"/>
                <a:cs typeface="Times New Roman" pitchFamily="18" charset="0"/>
              </a:rPr>
              <a:t>t</a:t>
            </a:r>
            <a:r>
              <a:rPr lang="en-IN" sz="2800" b="0" strike="noStrike" spc="-32" dirty="0">
                <a:latin typeface="Times New Roman" pitchFamily="18" charset="0"/>
                <a:cs typeface="Times New Roman" pitchFamily="18" charset="0"/>
              </a:rPr>
              <a:t>i</a:t>
            </a:r>
            <a:r>
              <a:rPr lang="en-IN" sz="2800" b="0" strike="noStrike" spc="-24" dirty="0">
                <a:latin typeface="Times New Roman" pitchFamily="18" charset="0"/>
                <a:cs typeface="Times New Roman" pitchFamily="18" charset="0"/>
              </a:rPr>
              <a:t>b</a:t>
            </a:r>
            <a:r>
              <a:rPr lang="en-IN" sz="2800" b="0" strike="noStrike" spc="-29" dirty="0">
                <a:latin typeface="Times New Roman" pitchFamily="18" charset="0"/>
                <a:cs typeface="Times New Roman" pitchFamily="18" charset="0"/>
              </a:rPr>
              <a:t>l</a:t>
            </a:r>
            <a:r>
              <a:rPr lang="en-IN" sz="2800" b="0" strike="noStrike" spc="-18" dirty="0">
                <a:latin typeface="Times New Roman" pitchFamily="18" charset="0"/>
                <a:cs typeface="Times New Roman" pitchFamily="18" charset="0"/>
              </a:rPr>
              <a:t>e</a:t>
            </a:r>
            <a:r>
              <a:rPr lang="en-IN" sz="2800" b="0" strike="noStrike" spc="-143" dirty="0">
                <a:latin typeface="Times New Roman" pitchFamily="18" charset="0"/>
                <a:cs typeface="Times New Roman" pitchFamily="18" charset="0"/>
              </a:rPr>
              <a:t> </a:t>
            </a:r>
            <a:r>
              <a:rPr lang="en-IN" sz="2800" b="0" strike="noStrike" spc="-9" dirty="0">
                <a:latin typeface="Times New Roman" pitchFamily="18" charset="0"/>
                <a:cs typeface="Times New Roman" pitchFamily="18" charset="0"/>
              </a:rPr>
              <a:t>w</a:t>
            </a:r>
            <a:r>
              <a:rPr lang="en-IN" sz="2800" b="0" strike="noStrike" spc="18" dirty="0">
                <a:latin typeface="Times New Roman" pitchFamily="18" charset="0"/>
                <a:cs typeface="Times New Roman" pitchFamily="18" charset="0"/>
              </a:rPr>
              <a:t>i</a:t>
            </a:r>
            <a:r>
              <a:rPr lang="en-IN" sz="2800" b="0" strike="noStrike" spc="-1" dirty="0">
                <a:latin typeface="Times New Roman" pitchFamily="18" charset="0"/>
                <a:cs typeface="Times New Roman" pitchFamily="18" charset="0"/>
              </a:rPr>
              <a:t>t</a:t>
            </a:r>
            <a:r>
              <a:rPr lang="en-IN" sz="2800" b="0" strike="noStrike" spc="-18" dirty="0">
                <a:latin typeface="Times New Roman" pitchFamily="18" charset="0"/>
                <a:cs typeface="Times New Roman" pitchFamily="18" charset="0"/>
              </a:rPr>
              <a:t>h</a:t>
            </a:r>
            <a:r>
              <a:rPr lang="en-IN" sz="2800" b="0" strike="noStrike" spc="-38" dirty="0">
                <a:latin typeface="Times New Roman" pitchFamily="18" charset="0"/>
                <a:cs typeface="Times New Roman" pitchFamily="18" charset="0"/>
              </a:rPr>
              <a:t> </a:t>
            </a:r>
            <a:r>
              <a:rPr lang="en-IN" sz="2800" b="0" strike="noStrike" spc="-9" dirty="0">
                <a:latin typeface="Times New Roman" pitchFamily="18" charset="0"/>
                <a:cs typeface="Times New Roman" pitchFamily="18" charset="0"/>
              </a:rPr>
              <a:t>M</a:t>
            </a:r>
            <a:r>
              <a:rPr lang="en-IN" sz="2800" b="0" strike="noStrike" spc="-1" dirty="0">
                <a:latin typeface="Times New Roman" pitchFamily="18" charset="0"/>
                <a:cs typeface="Times New Roman" pitchFamily="18" charset="0"/>
              </a:rPr>
              <a:t>/</a:t>
            </a:r>
            <a:r>
              <a:rPr lang="en-IN" sz="2800" b="0" strike="noStrike" spc="-18" dirty="0">
                <a:latin typeface="Times New Roman" pitchFamily="18" charset="0"/>
                <a:cs typeface="Times New Roman" pitchFamily="18" charset="0"/>
              </a:rPr>
              <a:t>C</a:t>
            </a:r>
            <a:r>
              <a:rPr lang="en-IN" sz="2800" b="0" strike="noStrike" spc="-29" dirty="0">
                <a:latin typeface="Times New Roman" pitchFamily="18" charset="0"/>
                <a:cs typeface="Times New Roman" pitchFamily="18" charset="0"/>
              </a:rPr>
              <a:t> </a:t>
            </a:r>
            <a:r>
              <a:rPr lang="en-IN" sz="2800" b="0" strike="noStrike" spc="4" dirty="0">
                <a:latin typeface="Times New Roman" pitchFamily="18" charset="0"/>
                <a:cs typeface="Times New Roman" pitchFamily="18" charset="0"/>
              </a:rPr>
              <a:t>A</a:t>
            </a:r>
            <a:r>
              <a:rPr lang="en-IN" sz="2800" b="0" strike="noStrike" spc="-9" dirty="0">
                <a:latin typeface="Times New Roman" pitchFamily="18" charset="0"/>
                <a:cs typeface="Times New Roman" pitchFamily="18" charset="0"/>
              </a:rPr>
              <a:t>,</a:t>
            </a:r>
            <a:r>
              <a:rPr lang="en-IN" sz="2800" b="0" strike="noStrike" spc="-38" dirty="0">
                <a:latin typeface="Times New Roman" pitchFamily="18" charset="0"/>
                <a:cs typeface="Times New Roman" pitchFamily="18" charset="0"/>
              </a:rPr>
              <a:t> </a:t>
            </a:r>
            <a:r>
              <a:rPr lang="en-IN" sz="2800" b="0" strike="noStrike" spc="18" dirty="0">
                <a:latin typeface="Times New Roman" pitchFamily="18" charset="0"/>
                <a:cs typeface="Times New Roman" pitchFamily="18" charset="0"/>
              </a:rPr>
              <a:t>i</a:t>
            </a:r>
            <a:r>
              <a:rPr lang="en-IN" sz="2800" b="0" strike="noStrike" spc="-18" dirty="0">
                <a:latin typeface="Times New Roman" pitchFamily="18" charset="0"/>
                <a:cs typeface="Times New Roman" pitchFamily="18" charset="0"/>
              </a:rPr>
              <a:t>n</a:t>
            </a:r>
            <a:r>
              <a:rPr lang="en-IN" sz="2800" b="0" strike="noStrike" spc="9" dirty="0">
                <a:latin typeface="Times New Roman" pitchFamily="18" charset="0"/>
                <a:cs typeface="Times New Roman" pitchFamily="18" charset="0"/>
              </a:rPr>
              <a:t> </a:t>
            </a:r>
            <a:r>
              <a:rPr lang="en-IN" sz="2800" b="0" strike="noStrike" spc="-38" dirty="0">
                <a:latin typeface="Times New Roman" pitchFamily="18" charset="0"/>
                <a:cs typeface="Times New Roman" pitchFamily="18" charset="0"/>
              </a:rPr>
              <a:t>t</a:t>
            </a:r>
            <a:r>
              <a:rPr lang="en-IN" sz="2800" b="0" strike="noStrike" spc="-18" dirty="0">
                <a:latin typeface="Times New Roman" pitchFamily="18" charset="0"/>
                <a:cs typeface="Times New Roman" pitchFamily="18" charset="0"/>
              </a:rPr>
              <a:t>o</a:t>
            </a:r>
            <a:r>
              <a:rPr lang="en-IN" sz="2800" b="0" strike="noStrike" spc="-123" dirty="0">
                <a:latin typeface="Times New Roman" pitchFamily="18" charset="0"/>
                <a:cs typeface="Times New Roman" pitchFamily="18" charset="0"/>
              </a:rPr>
              <a:t> </a:t>
            </a:r>
            <a:r>
              <a:rPr lang="en-IN" sz="2800" b="0" strike="noStrike" spc="-12" dirty="0">
                <a:latin typeface="Times New Roman" pitchFamily="18" charset="0"/>
                <a:cs typeface="Times New Roman" pitchFamily="18" charset="0"/>
              </a:rPr>
              <a:t>t</a:t>
            </a:r>
            <a:r>
              <a:rPr lang="en-IN" sz="2800" b="0" strike="noStrike" spc="-32" dirty="0">
                <a:latin typeface="Times New Roman" pitchFamily="18" charset="0"/>
                <a:cs typeface="Times New Roman" pitchFamily="18" charset="0"/>
              </a:rPr>
              <a:t>h</a:t>
            </a:r>
            <a:r>
              <a:rPr lang="en-IN" sz="2800" b="0" strike="noStrike" spc="-18" dirty="0">
                <a:latin typeface="Times New Roman" pitchFamily="18" charset="0"/>
                <a:cs typeface="Times New Roman" pitchFamily="18" charset="0"/>
              </a:rPr>
              <a:t>e</a:t>
            </a:r>
            <a:r>
              <a:rPr lang="en-IN" sz="2800" b="0" strike="noStrike" spc="-9" dirty="0">
                <a:latin typeface="Times New Roman" pitchFamily="18" charset="0"/>
                <a:cs typeface="Times New Roman" pitchFamily="18" charset="0"/>
              </a:rPr>
              <a:t> </a:t>
            </a:r>
            <a:r>
              <a:rPr lang="en-IN" sz="2800" b="0" strike="noStrike" spc="-43" dirty="0">
                <a:latin typeface="Times New Roman" pitchFamily="18" charset="0"/>
                <a:cs typeface="Times New Roman" pitchFamily="18" charset="0"/>
              </a:rPr>
              <a:t>m</a:t>
            </a:r>
            <a:r>
              <a:rPr lang="en-IN" sz="2800" b="0" strike="noStrike" spc="-24" dirty="0">
                <a:latin typeface="Times New Roman" pitchFamily="18" charset="0"/>
                <a:cs typeface="Times New Roman" pitchFamily="18" charset="0"/>
              </a:rPr>
              <a:t>a</a:t>
            </a:r>
            <a:r>
              <a:rPr lang="en-IN" sz="2800" b="0" strike="noStrike" spc="-29" dirty="0">
                <a:latin typeface="Times New Roman" pitchFamily="18" charset="0"/>
                <a:cs typeface="Times New Roman" pitchFamily="18" charset="0"/>
              </a:rPr>
              <a:t>c</a:t>
            </a:r>
            <a:r>
              <a:rPr lang="en-IN" sz="2800" b="0" strike="noStrike" spc="-24" dirty="0">
                <a:latin typeface="Times New Roman" pitchFamily="18" charset="0"/>
                <a:cs typeface="Times New Roman" pitchFamily="18" charset="0"/>
              </a:rPr>
              <a:t>h</a:t>
            </a:r>
            <a:r>
              <a:rPr lang="en-IN" sz="2800" b="0" strike="noStrike" spc="-29" dirty="0">
                <a:latin typeface="Times New Roman" pitchFamily="18" charset="0"/>
                <a:cs typeface="Times New Roman" pitchFamily="18" charset="0"/>
              </a:rPr>
              <a:t>i</a:t>
            </a:r>
            <a:r>
              <a:rPr lang="en-IN" sz="2800" b="0" strike="noStrike" spc="-24" dirty="0">
                <a:latin typeface="Times New Roman" pitchFamily="18" charset="0"/>
                <a:cs typeface="Times New Roman" pitchFamily="18" charset="0"/>
              </a:rPr>
              <a:t>n</a:t>
            </a:r>
            <a:r>
              <a:rPr lang="en-IN" sz="2800" b="0" strike="noStrike" spc="-18" dirty="0">
                <a:latin typeface="Times New Roman" pitchFamily="18" charset="0"/>
                <a:cs typeface="Times New Roman" pitchFamily="18" charset="0"/>
              </a:rPr>
              <a:t>e</a:t>
            </a:r>
            <a:r>
              <a:rPr lang="en-IN" sz="2800" b="0" strike="noStrike" spc="-94" dirty="0">
                <a:latin typeface="Times New Roman" pitchFamily="18" charset="0"/>
                <a:cs typeface="Times New Roman" pitchFamily="18" charset="0"/>
              </a:rPr>
              <a:t> </a:t>
            </a:r>
            <a:r>
              <a:rPr lang="en-IN" sz="2800" b="0" strike="noStrike" spc="-12" dirty="0">
                <a:latin typeface="Times New Roman" pitchFamily="18" charset="0"/>
                <a:cs typeface="Times New Roman" pitchFamily="18" charset="0"/>
              </a:rPr>
              <a:t>l</a:t>
            </a:r>
            <a:r>
              <a:rPr lang="en-IN" sz="2800" b="0" strike="noStrike" spc="-24" dirty="0">
                <a:latin typeface="Times New Roman" pitchFamily="18" charset="0"/>
                <a:cs typeface="Times New Roman" pitchFamily="18" charset="0"/>
              </a:rPr>
              <a:t>a</a:t>
            </a:r>
            <a:r>
              <a:rPr lang="en-IN" sz="2800" b="0" strike="noStrike" spc="-32" dirty="0">
                <a:latin typeface="Times New Roman" pitchFamily="18" charset="0"/>
                <a:cs typeface="Times New Roman" pitchFamily="18" charset="0"/>
              </a:rPr>
              <a:t>n</a:t>
            </a:r>
            <a:r>
              <a:rPr lang="en-IN" sz="2800" b="0" strike="noStrike" spc="-24" dirty="0">
                <a:latin typeface="Times New Roman" pitchFamily="18" charset="0"/>
                <a:cs typeface="Times New Roman" pitchFamily="18" charset="0"/>
              </a:rPr>
              <a:t>g</a:t>
            </a:r>
            <a:r>
              <a:rPr lang="en-IN" sz="2800" b="0" strike="noStrike" spc="-32" dirty="0">
                <a:latin typeface="Times New Roman" pitchFamily="18" charset="0"/>
                <a:cs typeface="Times New Roman" pitchFamily="18" charset="0"/>
              </a:rPr>
              <a:t>u</a:t>
            </a:r>
            <a:r>
              <a:rPr lang="en-IN" sz="2800" b="0" strike="noStrike" spc="-24" dirty="0">
                <a:latin typeface="Times New Roman" pitchFamily="18" charset="0"/>
                <a:cs typeface="Times New Roman" pitchFamily="18" charset="0"/>
              </a:rPr>
              <a:t>a</a:t>
            </a:r>
            <a:r>
              <a:rPr lang="en-IN" sz="2800" b="0" strike="noStrike" spc="-32" dirty="0">
                <a:latin typeface="Times New Roman" pitchFamily="18" charset="0"/>
                <a:cs typeface="Times New Roman" pitchFamily="18" charset="0"/>
              </a:rPr>
              <a:t>g</a:t>
            </a:r>
            <a:r>
              <a:rPr lang="en-IN" sz="2800" b="0" strike="noStrike" spc="-18" dirty="0">
                <a:latin typeface="Times New Roman" pitchFamily="18" charset="0"/>
                <a:cs typeface="Times New Roman" pitchFamily="18" charset="0"/>
              </a:rPr>
              <a:t>e</a:t>
            </a:r>
            <a:r>
              <a:rPr lang="en-IN" sz="2800" b="0" strike="noStrike" spc="-83" dirty="0">
                <a:latin typeface="Times New Roman" pitchFamily="18" charset="0"/>
                <a:cs typeface="Times New Roman" pitchFamily="18" charset="0"/>
              </a:rPr>
              <a:t> </a:t>
            </a:r>
            <a:r>
              <a:rPr lang="en-IN" sz="2800" b="0" strike="noStrike" spc="-38" dirty="0">
                <a:latin typeface="Times New Roman" pitchFamily="18" charset="0"/>
                <a:cs typeface="Times New Roman" pitchFamily="18" charset="0"/>
              </a:rPr>
              <a:t>pr</a:t>
            </a:r>
            <a:r>
              <a:rPr lang="en-IN" sz="2800" b="0" strike="noStrike" spc="-49" dirty="0">
                <a:latin typeface="Times New Roman" pitchFamily="18" charset="0"/>
                <a:cs typeface="Times New Roman" pitchFamily="18" charset="0"/>
              </a:rPr>
              <a:t>o</a:t>
            </a:r>
            <a:r>
              <a:rPr lang="en-IN" sz="2800" b="0" strike="noStrike" spc="-38" dirty="0">
                <a:latin typeface="Times New Roman" pitchFamily="18" charset="0"/>
                <a:cs typeface="Times New Roman" pitchFamily="18" charset="0"/>
              </a:rPr>
              <a:t>gra</a:t>
            </a:r>
            <a:r>
              <a:rPr lang="en-IN" sz="2800" b="0" strike="noStrike" spc="-29" dirty="0">
                <a:latin typeface="Times New Roman" pitchFamily="18" charset="0"/>
                <a:cs typeface="Times New Roman" pitchFamily="18" charset="0"/>
              </a:rPr>
              <a:t>m</a:t>
            </a:r>
            <a:r>
              <a:rPr lang="en-IN" sz="2800" b="0" strike="noStrike" spc="-109" dirty="0">
                <a:latin typeface="Times New Roman" pitchFamily="18" charset="0"/>
                <a:cs typeface="Times New Roman" pitchFamily="18" charset="0"/>
              </a:rPr>
              <a:t> </a:t>
            </a:r>
            <a:r>
              <a:rPr lang="en-IN" sz="2800" b="0" strike="noStrike" spc="-12" dirty="0">
                <a:latin typeface="Times New Roman" pitchFamily="18" charset="0"/>
                <a:cs typeface="Times New Roman" pitchFamily="18" charset="0"/>
              </a:rPr>
              <a:t>c</a:t>
            </a:r>
            <a:r>
              <a:rPr lang="en-IN" sz="2800" b="0" strike="noStrike" spc="-43" dirty="0">
                <a:latin typeface="Times New Roman" pitchFamily="18" charset="0"/>
                <a:cs typeface="Times New Roman" pitchFamily="18" charset="0"/>
              </a:rPr>
              <a:t>om</a:t>
            </a:r>
            <a:r>
              <a:rPr lang="en-IN" sz="2800" b="0" strike="noStrike" spc="-24" dirty="0">
                <a:latin typeface="Times New Roman" pitchFamily="18" charset="0"/>
                <a:cs typeface="Times New Roman" pitchFamily="18" charset="0"/>
              </a:rPr>
              <a:t>p</a:t>
            </a:r>
            <a:r>
              <a:rPr lang="en-IN" sz="2800" b="0" strike="noStrike" spc="-32" dirty="0">
                <a:latin typeface="Times New Roman" pitchFamily="18" charset="0"/>
                <a:cs typeface="Times New Roman" pitchFamily="18" charset="0"/>
              </a:rPr>
              <a:t>a</a:t>
            </a:r>
            <a:r>
              <a:rPr lang="en-IN" sz="2800" b="0" strike="noStrike" spc="-12" dirty="0">
                <a:latin typeface="Times New Roman" pitchFamily="18" charset="0"/>
                <a:cs typeface="Times New Roman" pitchFamily="18" charset="0"/>
              </a:rPr>
              <a:t>t</a:t>
            </a:r>
            <a:r>
              <a:rPr lang="en-IN" sz="2800" b="0" strike="noStrike" spc="-32" dirty="0">
                <a:latin typeface="Times New Roman" pitchFamily="18" charset="0"/>
                <a:cs typeface="Times New Roman" pitchFamily="18" charset="0"/>
              </a:rPr>
              <a:t>i</a:t>
            </a:r>
            <a:r>
              <a:rPr lang="en-IN" sz="2800" b="0" strike="noStrike" spc="-24" dirty="0">
                <a:latin typeface="Times New Roman" pitchFamily="18" charset="0"/>
                <a:cs typeface="Times New Roman" pitchFamily="18" charset="0"/>
              </a:rPr>
              <a:t>b</a:t>
            </a:r>
            <a:r>
              <a:rPr lang="en-IN" sz="2800" b="0" strike="noStrike" spc="-29" dirty="0">
                <a:latin typeface="Times New Roman" pitchFamily="18" charset="0"/>
                <a:cs typeface="Times New Roman" pitchFamily="18" charset="0"/>
              </a:rPr>
              <a:t>l</a:t>
            </a:r>
            <a:r>
              <a:rPr lang="en-IN" sz="2800" b="0" strike="noStrike" spc="-18" dirty="0">
                <a:latin typeface="Times New Roman" pitchFamily="18" charset="0"/>
                <a:cs typeface="Times New Roman" pitchFamily="18" charset="0"/>
              </a:rPr>
              <a:t>e</a:t>
            </a:r>
            <a:r>
              <a:rPr lang="en-IN" sz="2800" b="0" strike="noStrike" spc="-143" dirty="0">
                <a:latin typeface="Times New Roman" pitchFamily="18" charset="0"/>
                <a:cs typeface="Times New Roman" pitchFamily="18" charset="0"/>
              </a:rPr>
              <a:t> </a:t>
            </a:r>
            <a:r>
              <a:rPr lang="en-IN" sz="2800" b="0" strike="noStrike" spc="-9" dirty="0">
                <a:latin typeface="Times New Roman" pitchFamily="18" charset="0"/>
                <a:cs typeface="Times New Roman" pitchFamily="18" charset="0"/>
              </a:rPr>
              <a:t>w</a:t>
            </a:r>
            <a:r>
              <a:rPr lang="en-IN" sz="2800" b="0" strike="noStrike" spc="18" dirty="0">
                <a:latin typeface="Times New Roman" pitchFamily="18" charset="0"/>
                <a:cs typeface="Times New Roman" pitchFamily="18" charset="0"/>
              </a:rPr>
              <a:t>i</a:t>
            </a:r>
            <a:r>
              <a:rPr lang="en-IN" sz="2800" b="0" strike="noStrike" spc="-1" dirty="0">
                <a:latin typeface="Times New Roman" pitchFamily="18" charset="0"/>
                <a:cs typeface="Times New Roman" pitchFamily="18" charset="0"/>
              </a:rPr>
              <a:t>t</a:t>
            </a:r>
            <a:r>
              <a:rPr lang="en-IN" sz="2800" b="0" strike="noStrike" spc="-18" dirty="0">
                <a:latin typeface="Times New Roman" pitchFamily="18" charset="0"/>
                <a:cs typeface="Times New Roman" pitchFamily="18" charset="0"/>
              </a:rPr>
              <a:t>h</a:t>
            </a:r>
            <a:r>
              <a:rPr lang="en-IN" sz="2800" b="0" strike="noStrike" spc="-24" dirty="0">
                <a:latin typeface="Times New Roman" pitchFamily="18" charset="0"/>
                <a:cs typeface="Times New Roman" pitchFamily="18" charset="0"/>
              </a:rPr>
              <a:t> </a:t>
            </a:r>
            <a:r>
              <a:rPr lang="en-IN" sz="2800" b="0" strike="noStrike" spc="-9" dirty="0">
                <a:latin typeface="Times New Roman" pitchFamily="18" charset="0"/>
                <a:cs typeface="Times New Roman" pitchFamily="18" charset="0"/>
              </a:rPr>
              <a:t>M</a:t>
            </a:r>
            <a:r>
              <a:rPr lang="en-IN" sz="2800" b="0" strike="noStrike" spc="-1" dirty="0">
                <a:latin typeface="Times New Roman" pitchFamily="18" charset="0"/>
                <a:cs typeface="Times New Roman" pitchFamily="18" charset="0"/>
              </a:rPr>
              <a:t>/</a:t>
            </a:r>
            <a:r>
              <a:rPr lang="en-IN" sz="2800" b="0" strike="noStrike" spc="-18" dirty="0">
                <a:latin typeface="Times New Roman" pitchFamily="18" charset="0"/>
                <a:cs typeface="Times New Roman" pitchFamily="18" charset="0"/>
              </a:rPr>
              <a:t>C</a:t>
            </a:r>
            <a:r>
              <a:rPr lang="en-IN" sz="2800" b="0" strike="noStrike" spc="-38" dirty="0">
                <a:latin typeface="Times New Roman" pitchFamily="18" charset="0"/>
                <a:cs typeface="Times New Roman" pitchFamily="18" charset="0"/>
              </a:rPr>
              <a:t> </a:t>
            </a:r>
            <a:r>
              <a:rPr lang="en-IN" sz="2800" b="0" strike="noStrike" spc="-18" dirty="0">
                <a:latin typeface="Times New Roman" pitchFamily="18" charset="0"/>
                <a:cs typeface="Times New Roman" pitchFamily="18" charset="0"/>
              </a:rPr>
              <a:t>A</a:t>
            </a:r>
            <a:r>
              <a:rPr lang="en-IN" sz="2800" b="0" strike="noStrike" spc="-38" dirty="0">
                <a:latin typeface="Times New Roman" pitchFamily="18" charset="0"/>
                <a:cs typeface="Times New Roman" pitchFamily="18" charset="0"/>
              </a:rPr>
              <a:t> </a:t>
            </a:r>
            <a:r>
              <a:rPr lang="en-IN" sz="2800" b="0" strike="noStrike" spc="-9" dirty="0">
                <a:latin typeface="Times New Roman" pitchFamily="18" charset="0"/>
                <a:cs typeface="Times New Roman" pitchFamily="18" charset="0"/>
              </a:rPr>
              <a:t>,</a:t>
            </a:r>
            <a:r>
              <a:rPr lang="en-IN" sz="2800" b="0" strike="noStrike" spc="4" dirty="0">
                <a:latin typeface="Times New Roman" pitchFamily="18" charset="0"/>
                <a:cs typeface="Times New Roman" pitchFamily="18" charset="0"/>
              </a:rPr>
              <a:t> </a:t>
            </a:r>
            <a:r>
              <a:rPr lang="en-IN" sz="2800" b="0" strike="noStrike" spc="-24" dirty="0">
                <a:latin typeface="Times New Roman" pitchFamily="18" charset="0"/>
                <a:cs typeface="Times New Roman" pitchFamily="18" charset="0"/>
              </a:rPr>
              <a:t>b</a:t>
            </a:r>
            <a:r>
              <a:rPr lang="en-IN" sz="2800" b="0" strike="noStrike" spc="-32" dirty="0">
                <a:latin typeface="Times New Roman" pitchFamily="18" charset="0"/>
                <a:cs typeface="Times New Roman" pitchFamily="18" charset="0"/>
              </a:rPr>
              <a:t>u</a:t>
            </a:r>
            <a:r>
              <a:rPr lang="en-IN" sz="2800" b="0" strike="noStrike" spc="-12" dirty="0">
                <a:latin typeface="Times New Roman" pitchFamily="18" charset="0"/>
                <a:cs typeface="Times New Roman" pitchFamily="18" charset="0"/>
              </a:rPr>
              <a:t>t</a:t>
            </a:r>
            <a:r>
              <a:rPr lang="en-IN" sz="2800" b="0" strike="noStrike" spc="-94" dirty="0">
                <a:latin typeface="Times New Roman" pitchFamily="18" charset="0"/>
                <a:cs typeface="Times New Roman" pitchFamily="18" charset="0"/>
              </a:rPr>
              <a:t> </a:t>
            </a:r>
            <a:r>
              <a:rPr lang="en-IN" sz="2800" b="0" strike="noStrike" spc="-1" dirty="0">
                <a:latin typeface="Times New Roman" pitchFamily="18" charset="0"/>
                <a:cs typeface="Times New Roman" pitchFamily="18" charset="0"/>
              </a:rPr>
              <a:t>t</a:t>
            </a:r>
            <a:r>
              <a:rPr lang="en-IN" sz="2800" b="0" strike="noStrike" spc="4" dirty="0">
                <a:latin typeface="Times New Roman" pitchFamily="18" charset="0"/>
                <a:cs typeface="Times New Roman" pitchFamily="18" charset="0"/>
              </a:rPr>
              <a:t>h</a:t>
            </a:r>
            <a:r>
              <a:rPr lang="en-IN" sz="2800" b="0" strike="noStrike" spc="-18" dirty="0">
                <a:latin typeface="Times New Roman" pitchFamily="18" charset="0"/>
                <a:cs typeface="Times New Roman" pitchFamily="18" charset="0"/>
              </a:rPr>
              <a:t>e</a:t>
            </a:r>
            <a:r>
              <a:rPr lang="en-IN" sz="2800" b="0" strike="noStrike" spc="-9" dirty="0">
                <a:latin typeface="Times New Roman" pitchFamily="18" charset="0"/>
                <a:cs typeface="Times New Roman" pitchFamily="18" charset="0"/>
              </a:rPr>
              <a:t> </a:t>
            </a:r>
            <a:r>
              <a:rPr lang="en-IN" sz="2800" b="0" strike="noStrike" spc="-24" dirty="0">
                <a:latin typeface="Times New Roman" pitchFamily="18" charset="0"/>
                <a:cs typeface="Times New Roman" pitchFamily="18" charset="0"/>
              </a:rPr>
              <a:t>u</a:t>
            </a:r>
            <a:r>
              <a:rPr lang="en-IN" sz="2800" b="0" strike="noStrike" spc="-32" dirty="0">
                <a:latin typeface="Times New Roman" pitchFamily="18" charset="0"/>
                <a:cs typeface="Times New Roman" pitchFamily="18" charset="0"/>
              </a:rPr>
              <a:t>n</a:t>
            </a:r>
            <a:r>
              <a:rPr lang="en-IN" sz="2800" b="0" strike="noStrike" spc="-24" dirty="0">
                <a:latin typeface="Times New Roman" pitchFamily="18" charset="0"/>
                <a:cs typeface="Times New Roman" pitchFamily="18" charset="0"/>
              </a:rPr>
              <a:t>d</a:t>
            </a:r>
            <a:r>
              <a:rPr lang="en-IN" sz="2800" b="0" strike="noStrike" spc="-38" dirty="0">
                <a:latin typeface="Times New Roman" pitchFamily="18" charset="0"/>
                <a:cs typeface="Times New Roman" pitchFamily="18" charset="0"/>
              </a:rPr>
              <a:t>e</a:t>
            </a:r>
            <a:r>
              <a:rPr lang="en-IN" sz="2800" b="0" strike="noStrike" spc="-29" dirty="0">
                <a:latin typeface="Times New Roman" pitchFamily="18" charset="0"/>
                <a:cs typeface="Times New Roman" pitchFamily="18" charset="0"/>
              </a:rPr>
              <a:t>r</a:t>
            </a:r>
            <a:r>
              <a:rPr lang="en-IN" sz="2800" b="0" strike="noStrike" spc="-12" dirty="0">
                <a:latin typeface="Times New Roman" pitchFamily="18" charset="0"/>
                <a:cs typeface="Times New Roman" pitchFamily="18" charset="0"/>
              </a:rPr>
              <a:t>l</a:t>
            </a:r>
            <a:r>
              <a:rPr lang="en-IN" sz="2800" b="0" strike="noStrike" spc="-24" dirty="0">
                <a:latin typeface="Times New Roman" pitchFamily="18" charset="0"/>
                <a:cs typeface="Times New Roman" pitchFamily="18" charset="0"/>
              </a:rPr>
              <a:t>y</a:t>
            </a:r>
            <a:r>
              <a:rPr lang="en-IN" sz="2800" b="0" strike="noStrike" spc="-29" dirty="0">
                <a:latin typeface="Times New Roman" pitchFamily="18" charset="0"/>
                <a:cs typeface="Times New Roman" pitchFamily="18" charset="0"/>
              </a:rPr>
              <a:t>i</a:t>
            </a:r>
            <a:r>
              <a:rPr lang="en-IN" sz="2800" b="0" strike="noStrike" spc="-24" dirty="0">
                <a:latin typeface="Times New Roman" pitchFamily="18" charset="0"/>
                <a:cs typeface="Times New Roman" pitchFamily="18" charset="0"/>
              </a:rPr>
              <a:t>n</a:t>
            </a:r>
            <a:r>
              <a:rPr lang="en-IN" sz="2800" b="0" strike="noStrike" spc="-18" dirty="0">
                <a:latin typeface="Times New Roman" pitchFamily="18" charset="0"/>
                <a:cs typeface="Times New Roman" pitchFamily="18" charset="0"/>
              </a:rPr>
              <a:t>g</a:t>
            </a:r>
            <a:r>
              <a:rPr lang="en-IN" sz="2800" b="0" strike="noStrike" spc="-69" dirty="0">
                <a:latin typeface="Times New Roman" pitchFamily="18" charset="0"/>
                <a:cs typeface="Times New Roman" pitchFamily="18" charset="0"/>
              </a:rPr>
              <a:t> </a:t>
            </a:r>
            <a:r>
              <a:rPr lang="en-IN" sz="2800" b="0" strike="noStrike" spc="-9" dirty="0">
                <a:latin typeface="Times New Roman" pitchFamily="18" charset="0"/>
                <a:cs typeface="Times New Roman" pitchFamily="18" charset="0"/>
              </a:rPr>
              <a:t>M</a:t>
            </a:r>
            <a:r>
              <a:rPr lang="en-IN" sz="2800" b="0" strike="noStrike" spc="-1" dirty="0">
                <a:latin typeface="Times New Roman" pitchFamily="18" charset="0"/>
                <a:cs typeface="Times New Roman" pitchFamily="18" charset="0"/>
              </a:rPr>
              <a:t>/</a:t>
            </a:r>
            <a:r>
              <a:rPr lang="en-IN" sz="2800" b="0" strike="noStrike" spc="-18" dirty="0">
                <a:latin typeface="Times New Roman" pitchFamily="18" charset="0"/>
                <a:cs typeface="Times New Roman" pitchFamily="18" charset="0"/>
              </a:rPr>
              <a:t>C</a:t>
            </a:r>
            <a:r>
              <a:rPr lang="en-IN" sz="2800" b="0" strike="noStrike" spc="-29" dirty="0">
                <a:latin typeface="Times New Roman" pitchFamily="18" charset="0"/>
                <a:cs typeface="Times New Roman" pitchFamily="18" charset="0"/>
              </a:rPr>
              <a:t> </a:t>
            </a:r>
            <a:r>
              <a:rPr lang="en-IN" sz="2800" b="0" strike="noStrike" spc="18" dirty="0">
                <a:latin typeface="Times New Roman" pitchFamily="18" charset="0"/>
                <a:cs typeface="Times New Roman" pitchFamily="18" charset="0"/>
              </a:rPr>
              <a:t>i</a:t>
            </a:r>
            <a:r>
              <a:rPr lang="en-IN" sz="2800" b="0" strike="noStrike" spc="-12" dirty="0">
                <a:latin typeface="Times New Roman" pitchFamily="18" charset="0"/>
                <a:cs typeface="Times New Roman" pitchFamily="18" charset="0"/>
              </a:rPr>
              <a:t>s</a:t>
            </a:r>
            <a:r>
              <a:rPr lang="en-IN" sz="2800" b="0" strike="noStrike" spc="-18" dirty="0">
                <a:latin typeface="Times New Roman" pitchFamily="18" charset="0"/>
                <a:cs typeface="Times New Roman" pitchFamily="18" charset="0"/>
              </a:rPr>
              <a:t> </a:t>
            </a:r>
            <a:r>
              <a:rPr lang="en-IN" sz="2800" b="0" strike="noStrike" spc="-43" dirty="0">
                <a:latin typeface="Times New Roman" pitchFamily="18" charset="0"/>
                <a:cs typeface="Times New Roman" pitchFamily="18" charset="0"/>
              </a:rPr>
              <a:t>M</a:t>
            </a:r>
            <a:r>
              <a:rPr lang="en-IN" sz="2800" b="0" strike="noStrike" spc="-18" dirty="0">
                <a:latin typeface="Times New Roman" pitchFamily="18" charset="0"/>
                <a:cs typeface="Times New Roman" pitchFamily="18" charset="0"/>
              </a:rPr>
              <a:t>/C</a:t>
            </a:r>
            <a:r>
              <a:rPr lang="en-IN" sz="2800" b="0" strike="noStrike" spc="-162" dirty="0">
                <a:latin typeface="Times New Roman" pitchFamily="18" charset="0"/>
                <a:cs typeface="Times New Roman" pitchFamily="18" charset="0"/>
              </a:rPr>
              <a:t> </a:t>
            </a:r>
            <a:r>
              <a:rPr lang="en-IN" sz="2800" b="0" strike="noStrike" spc="-18" dirty="0" smtClean="0">
                <a:latin typeface="Times New Roman" pitchFamily="18" charset="0"/>
                <a:cs typeface="Times New Roman" pitchFamily="18" charset="0"/>
              </a:rPr>
              <a:t>B</a:t>
            </a:r>
          </a:p>
          <a:p>
            <a:pPr marL="500400" indent="-487440">
              <a:lnSpc>
                <a:spcPct val="100000"/>
              </a:lnSpc>
              <a:spcBef>
                <a:spcPts val="969"/>
              </a:spcBef>
              <a:buClr>
                <a:srgbClr val="000000"/>
              </a:buClr>
              <a:buFont typeface="Arial"/>
              <a:buChar char="•"/>
            </a:pPr>
            <a:endParaRPr lang="en-IN" sz="2800" spc="-18" dirty="0" smtClean="0">
              <a:latin typeface="Times New Roman" pitchFamily="18" charset="0"/>
              <a:cs typeface="Times New Roman" pitchFamily="18" charset="0"/>
            </a:endParaRPr>
          </a:p>
          <a:p>
            <a:pPr marL="500400" indent="-487440">
              <a:lnSpc>
                <a:spcPct val="100000"/>
              </a:lnSpc>
              <a:buClr>
                <a:srgbClr val="5C5C5C"/>
              </a:buClr>
              <a:buFont typeface="Arial"/>
              <a:buChar char="•"/>
            </a:pPr>
            <a:r>
              <a:rPr lang="en-IN" sz="2800" spc="-32" dirty="0" smtClean="0">
                <a:latin typeface="Times New Roman" pitchFamily="18" charset="0"/>
                <a:cs typeface="Times New Roman" pitchFamily="18" charset="0"/>
              </a:rPr>
              <a:t>I</a:t>
            </a:r>
            <a:r>
              <a:rPr lang="en-IN" sz="2800" spc="-49" dirty="0" smtClean="0">
                <a:latin typeface="Times New Roman" pitchFamily="18" charset="0"/>
                <a:cs typeface="Times New Roman" pitchFamily="18" charset="0"/>
              </a:rPr>
              <a:t>nt</a:t>
            </a:r>
            <a:r>
              <a:rPr lang="en-IN" sz="2800" spc="-52" dirty="0" smtClean="0">
                <a:latin typeface="Times New Roman" pitchFamily="18" charset="0"/>
                <a:cs typeface="Times New Roman" pitchFamily="18" charset="0"/>
              </a:rPr>
              <a:t>e</a:t>
            </a:r>
            <a:r>
              <a:rPr lang="en-IN" sz="2800" spc="-49" dirty="0" smtClean="0">
                <a:latin typeface="Times New Roman" pitchFamily="18" charset="0"/>
                <a:cs typeface="Times New Roman" pitchFamily="18" charset="0"/>
              </a:rPr>
              <a:t>rpr</a:t>
            </a:r>
            <a:r>
              <a:rPr lang="en-IN" sz="2800" spc="-52" dirty="0" smtClean="0">
                <a:latin typeface="Times New Roman" pitchFamily="18" charset="0"/>
                <a:cs typeface="Times New Roman" pitchFamily="18" charset="0"/>
              </a:rPr>
              <a:t>e</a:t>
            </a:r>
            <a:r>
              <a:rPr lang="en-IN" sz="2800" spc="-49" dirty="0" smtClean="0">
                <a:latin typeface="Times New Roman" pitchFamily="18" charset="0"/>
                <a:cs typeface="Times New Roman" pitchFamily="18" charset="0"/>
              </a:rPr>
              <a:t>t</a:t>
            </a:r>
            <a:r>
              <a:rPr lang="en-IN" sz="2800" spc="-52" dirty="0" smtClean="0">
                <a:latin typeface="Times New Roman" pitchFamily="18" charset="0"/>
                <a:cs typeface="Times New Roman" pitchFamily="18" charset="0"/>
              </a:rPr>
              <a:t>e</a:t>
            </a:r>
            <a:r>
              <a:rPr lang="en-IN" sz="2800" spc="-18" dirty="0" smtClean="0">
                <a:latin typeface="Times New Roman" pitchFamily="18" charset="0"/>
                <a:cs typeface="Times New Roman" pitchFamily="18" charset="0"/>
              </a:rPr>
              <a:t>r</a:t>
            </a:r>
            <a:endParaRPr lang="en-IN" sz="2800" spc="-1" dirty="0" smtClean="0">
              <a:latin typeface="Times New Roman" pitchFamily="18" charset="0"/>
              <a:cs typeface="Times New Roman" pitchFamily="18" charset="0"/>
            </a:endParaRPr>
          </a:p>
          <a:p>
            <a:pPr marL="1068840" indent="-406800">
              <a:lnSpc>
                <a:spcPct val="89000"/>
              </a:lnSpc>
            </a:pPr>
            <a:r>
              <a:rPr lang="en-IN" sz="2800" spc="-24" dirty="0" smtClean="0">
                <a:latin typeface="Times New Roman" pitchFamily="18" charset="0"/>
                <a:cs typeface="Times New Roman" pitchFamily="18" charset="0"/>
              </a:rPr>
              <a:t>–</a:t>
            </a:r>
            <a:r>
              <a:rPr lang="en-IN" sz="2800" spc="-128" dirty="0" smtClean="0">
                <a:latin typeface="Times New Roman" pitchFamily="18" charset="0"/>
                <a:cs typeface="Times New Roman" pitchFamily="18" charset="0"/>
              </a:rPr>
              <a:t> </a:t>
            </a:r>
            <a:r>
              <a:rPr lang="en-IN" sz="2800" spc="-12" dirty="0" smtClean="0">
                <a:latin typeface="Times New Roman" pitchFamily="18" charset="0"/>
                <a:cs typeface="Times New Roman" pitchFamily="18" charset="0"/>
              </a:rPr>
              <a:t>It</a:t>
            </a:r>
            <a:r>
              <a:rPr lang="en-IN" sz="2800" spc="-111" dirty="0" smtClean="0">
                <a:latin typeface="Times New Roman" pitchFamily="18" charset="0"/>
                <a:cs typeface="Times New Roman" pitchFamily="18" charset="0"/>
              </a:rPr>
              <a:t> </a:t>
            </a:r>
            <a:r>
              <a:rPr lang="en-IN" sz="2800" spc="-18" dirty="0" smtClean="0">
                <a:latin typeface="Times New Roman" pitchFamily="18" charset="0"/>
                <a:cs typeface="Times New Roman" pitchFamily="18" charset="0"/>
              </a:rPr>
              <a:t>is</a:t>
            </a:r>
            <a:r>
              <a:rPr lang="en-IN" sz="2800" spc="-117" dirty="0" smtClean="0">
                <a:latin typeface="Times New Roman" pitchFamily="18" charset="0"/>
                <a:cs typeface="Times New Roman" pitchFamily="18" charset="0"/>
              </a:rPr>
              <a:t> </a:t>
            </a:r>
            <a:r>
              <a:rPr lang="en-IN" sz="2800" spc="-12" dirty="0" smtClean="0">
                <a:latin typeface="Times New Roman" pitchFamily="18" charset="0"/>
                <a:cs typeface="Times New Roman" pitchFamily="18" charset="0"/>
              </a:rPr>
              <a:t>t</a:t>
            </a:r>
            <a:r>
              <a:rPr lang="en-IN" sz="2800" spc="-49" dirty="0" smtClean="0">
                <a:latin typeface="Times New Roman" pitchFamily="18" charset="0"/>
                <a:cs typeface="Times New Roman" pitchFamily="18" charset="0"/>
              </a:rPr>
              <a:t>h</a:t>
            </a:r>
            <a:r>
              <a:rPr lang="en-IN" sz="2800" spc="-18" dirty="0" smtClean="0">
                <a:latin typeface="Times New Roman" pitchFamily="18" charset="0"/>
                <a:cs typeface="Times New Roman" pitchFamily="18" charset="0"/>
              </a:rPr>
              <a:t>e</a:t>
            </a:r>
            <a:r>
              <a:rPr lang="en-IN" sz="2800" spc="-103" dirty="0" smtClean="0">
                <a:latin typeface="Times New Roman" pitchFamily="18" charset="0"/>
                <a:cs typeface="Times New Roman" pitchFamily="18" charset="0"/>
              </a:rPr>
              <a:t> </a:t>
            </a:r>
            <a:r>
              <a:rPr lang="en-IN" sz="2800" spc="-18" dirty="0" smtClean="0">
                <a:latin typeface="Times New Roman" pitchFamily="18" charset="0"/>
                <a:cs typeface="Times New Roman" pitchFamily="18" charset="0"/>
              </a:rPr>
              <a:t>l</a:t>
            </a:r>
            <a:r>
              <a:rPr lang="en-IN" sz="2800" spc="-38" dirty="0" smtClean="0">
                <a:latin typeface="Times New Roman" pitchFamily="18" charset="0"/>
                <a:cs typeface="Times New Roman" pitchFamily="18" charset="0"/>
              </a:rPr>
              <a:t>anguag</a:t>
            </a:r>
            <a:r>
              <a:rPr lang="en-IN" sz="2800" spc="-18" dirty="0" smtClean="0">
                <a:latin typeface="Times New Roman" pitchFamily="18" charset="0"/>
                <a:cs typeface="Times New Roman" pitchFamily="18" charset="0"/>
              </a:rPr>
              <a:t>e</a:t>
            </a:r>
            <a:r>
              <a:rPr lang="en-IN" sz="2800" spc="-83" dirty="0" smtClean="0">
                <a:latin typeface="Times New Roman" pitchFamily="18" charset="0"/>
                <a:cs typeface="Times New Roman" pitchFamily="18" charset="0"/>
              </a:rPr>
              <a:t> </a:t>
            </a:r>
            <a:r>
              <a:rPr lang="en-IN" sz="2800" spc="-32" dirty="0" smtClean="0">
                <a:latin typeface="Times New Roman" pitchFamily="18" charset="0"/>
                <a:cs typeface="Times New Roman" pitchFamily="18" charset="0"/>
              </a:rPr>
              <a:t>t</a:t>
            </a:r>
            <a:r>
              <a:rPr lang="en-IN" sz="2800" spc="-43" dirty="0" smtClean="0">
                <a:latin typeface="Times New Roman" pitchFamily="18" charset="0"/>
                <a:cs typeface="Times New Roman" pitchFamily="18" charset="0"/>
              </a:rPr>
              <a:t>r</a:t>
            </a:r>
            <a:r>
              <a:rPr lang="en-IN" sz="2800" spc="-49" dirty="0" smtClean="0">
                <a:latin typeface="Times New Roman" pitchFamily="18" charset="0"/>
                <a:cs typeface="Times New Roman" pitchFamily="18" charset="0"/>
              </a:rPr>
              <a:t>an</a:t>
            </a:r>
            <a:r>
              <a:rPr lang="en-IN" sz="2800" spc="-43" dirty="0" smtClean="0">
                <a:latin typeface="Times New Roman" pitchFamily="18" charset="0"/>
                <a:cs typeface="Times New Roman" pitchFamily="18" charset="0"/>
              </a:rPr>
              <a:t>s</a:t>
            </a:r>
            <a:r>
              <a:rPr lang="en-IN" sz="2800" spc="-29" dirty="0" smtClean="0">
                <a:latin typeface="Times New Roman" pitchFamily="18" charset="0"/>
                <a:cs typeface="Times New Roman" pitchFamily="18" charset="0"/>
              </a:rPr>
              <a:t>l</a:t>
            </a:r>
            <a:r>
              <a:rPr lang="en-IN" sz="2800" spc="-49" dirty="0" smtClean="0">
                <a:latin typeface="Times New Roman" pitchFamily="18" charset="0"/>
                <a:cs typeface="Times New Roman" pitchFamily="18" charset="0"/>
              </a:rPr>
              <a:t>a</a:t>
            </a:r>
            <a:r>
              <a:rPr lang="en-IN" sz="2800" spc="-32" dirty="0" smtClean="0">
                <a:latin typeface="Times New Roman" pitchFamily="18" charset="0"/>
                <a:cs typeface="Times New Roman" pitchFamily="18" charset="0"/>
              </a:rPr>
              <a:t>t</a:t>
            </a:r>
            <a:r>
              <a:rPr lang="en-IN" sz="2800" spc="-49" dirty="0" smtClean="0">
                <a:latin typeface="Times New Roman" pitchFamily="18" charset="0"/>
                <a:cs typeface="Times New Roman" pitchFamily="18" charset="0"/>
              </a:rPr>
              <a:t>o</a:t>
            </a:r>
            <a:r>
              <a:rPr lang="en-IN" sz="2800" spc="-12" dirty="0" smtClean="0">
                <a:latin typeface="Times New Roman" pitchFamily="18" charset="0"/>
                <a:cs typeface="Times New Roman" pitchFamily="18" charset="0"/>
              </a:rPr>
              <a:t>r</a:t>
            </a:r>
            <a:r>
              <a:rPr lang="en-IN" sz="2800" spc="-154" dirty="0" smtClean="0">
                <a:latin typeface="Times New Roman" pitchFamily="18" charset="0"/>
                <a:cs typeface="Times New Roman" pitchFamily="18" charset="0"/>
              </a:rPr>
              <a:t> </a:t>
            </a:r>
            <a:r>
              <a:rPr lang="en-IN" sz="2800" spc="-43" dirty="0" smtClean="0">
                <a:latin typeface="Times New Roman" pitchFamily="18" charset="0"/>
                <a:cs typeface="Times New Roman" pitchFamily="18" charset="0"/>
              </a:rPr>
              <a:t>w</a:t>
            </a:r>
            <a:r>
              <a:rPr lang="en-IN" sz="2800" spc="-38" dirty="0" smtClean="0">
                <a:latin typeface="Times New Roman" pitchFamily="18" charset="0"/>
                <a:cs typeface="Times New Roman" pitchFamily="18" charset="0"/>
              </a:rPr>
              <a:t>h</a:t>
            </a:r>
            <a:r>
              <a:rPr lang="en-IN" sz="2800" spc="-18" dirty="0" smtClean="0">
                <a:latin typeface="Times New Roman" pitchFamily="18" charset="0"/>
                <a:cs typeface="Times New Roman" pitchFamily="18" charset="0"/>
              </a:rPr>
              <a:t>ich</a:t>
            </a:r>
            <a:r>
              <a:rPr lang="en-IN" sz="2800" spc="-83" dirty="0" smtClean="0">
                <a:latin typeface="Times New Roman" pitchFamily="18" charset="0"/>
                <a:cs typeface="Times New Roman" pitchFamily="18" charset="0"/>
              </a:rPr>
              <a:t> </a:t>
            </a:r>
            <a:r>
              <a:rPr lang="en-IN" sz="2800" spc="-58" dirty="0" smtClean="0">
                <a:latin typeface="Times New Roman" pitchFamily="18" charset="0"/>
                <a:cs typeface="Times New Roman" pitchFamily="18" charset="0"/>
              </a:rPr>
              <a:t>e</a:t>
            </a:r>
            <a:r>
              <a:rPr lang="en-IN" sz="2800" spc="-63" dirty="0" smtClean="0">
                <a:latin typeface="Times New Roman" pitchFamily="18" charset="0"/>
                <a:cs typeface="Times New Roman" pitchFamily="18" charset="0"/>
              </a:rPr>
              <a:t>x</a:t>
            </a:r>
            <a:r>
              <a:rPr lang="en-IN" sz="2800" spc="-58" dirty="0" smtClean="0">
                <a:latin typeface="Times New Roman" pitchFamily="18" charset="0"/>
                <a:cs typeface="Times New Roman" pitchFamily="18" charset="0"/>
              </a:rPr>
              <a:t>e</a:t>
            </a:r>
            <a:r>
              <a:rPr lang="en-IN" sz="2800" spc="-52" dirty="0" smtClean="0">
                <a:latin typeface="Times New Roman" pitchFamily="18" charset="0"/>
                <a:cs typeface="Times New Roman" pitchFamily="18" charset="0"/>
              </a:rPr>
              <a:t>c</a:t>
            </a:r>
            <a:r>
              <a:rPr lang="en-IN" sz="2800" spc="-63" dirty="0" smtClean="0">
                <a:latin typeface="Times New Roman" pitchFamily="18" charset="0"/>
                <a:cs typeface="Times New Roman" pitchFamily="18" charset="0"/>
              </a:rPr>
              <a:t>u</a:t>
            </a:r>
            <a:r>
              <a:rPr lang="en-IN" sz="2800" spc="-49" dirty="0" smtClean="0">
                <a:latin typeface="Times New Roman" pitchFamily="18" charset="0"/>
                <a:cs typeface="Times New Roman" pitchFamily="18" charset="0"/>
              </a:rPr>
              <a:t>t</a:t>
            </a:r>
            <a:r>
              <a:rPr lang="en-IN" sz="2800" spc="-18" dirty="0" smtClean="0">
                <a:latin typeface="Times New Roman" pitchFamily="18" charset="0"/>
                <a:cs typeface="Times New Roman" pitchFamily="18" charset="0"/>
              </a:rPr>
              <a:t>e</a:t>
            </a:r>
            <a:r>
              <a:rPr lang="en-IN" sz="2800" spc="-137" dirty="0" smtClean="0">
                <a:latin typeface="Times New Roman" pitchFamily="18" charset="0"/>
                <a:cs typeface="Times New Roman" pitchFamily="18" charset="0"/>
              </a:rPr>
              <a:t> </a:t>
            </a:r>
            <a:r>
              <a:rPr lang="en-IN" sz="2800" spc="-43" dirty="0" smtClean="0">
                <a:latin typeface="Times New Roman" pitchFamily="18" charset="0"/>
                <a:cs typeface="Times New Roman" pitchFamily="18" charset="0"/>
              </a:rPr>
              <a:t>s</a:t>
            </a:r>
            <a:r>
              <a:rPr lang="en-IN" sz="2800" spc="-49" dirty="0" smtClean="0">
                <a:latin typeface="Times New Roman" pitchFamily="18" charset="0"/>
                <a:cs typeface="Times New Roman" pitchFamily="18" charset="0"/>
              </a:rPr>
              <a:t>ou</a:t>
            </a:r>
            <a:r>
              <a:rPr lang="en-IN" sz="2800" spc="-43" dirty="0" smtClean="0">
                <a:latin typeface="Times New Roman" pitchFamily="18" charset="0"/>
                <a:cs typeface="Times New Roman" pitchFamily="18" charset="0"/>
              </a:rPr>
              <a:t>r</a:t>
            </a:r>
            <a:r>
              <a:rPr lang="en-IN" sz="2800" spc="-38" dirty="0" smtClean="0">
                <a:latin typeface="Times New Roman" pitchFamily="18" charset="0"/>
                <a:cs typeface="Times New Roman" pitchFamily="18" charset="0"/>
              </a:rPr>
              <a:t>c</a:t>
            </a:r>
            <a:r>
              <a:rPr lang="en-IN" sz="2800" spc="-18" dirty="0" smtClean="0">
                <a:latin typeface="Times New Roman" pitchFamily="18" charset="0"/>
                <a:cs typeface="Times New Roman" pitchFamily="18" charset="0"/>
              </a:rPr>
              <a:t>e</a:t>
            </a:r>
            <a:r>
              <a:rPr lang="en-IN" sz="2800" spc="-9" dirty="0" smtClean="0">
                <a:latin typeface="Times New Roman" pitchFamily="18" charset="0"/>
                <a:cs typeface="Times New Roman" pitchFamily="18" charset="0"/>
              </a:rPr>
              <a:t> </a:t>
            </a:r>
            <a:r>
              <a:rPr lang="en-IN" sz="2800" spc="-63" dirty="0" smtClean="0">
                <a:latin typeface="Times New Roman" pitchFamily="18" charset="0"/>
                <a:cs typeface="Times New Roman" pitchFamily="18" charset="0"/>
              </a:rPr>
              <a:t>p</a:t>
            </a:r>
            <a:r>
              <a:rPr lang="en-IN" sz="2800" spc="-52" dirty="0" smtClean="0">
                <a:latin typeface="Times New Roman" pitchFamily="18" charset="0"/>
                <a:cs typeface="Times New Roman" pitchFamily="18" charset="0"/>
              </a:rPr>
              <a:t>r</a:t>
            </a:r>
            <a:r>
              <a:rPr lang="en-IN" sz="2800" spc="-58" dirty="0" smtClean="0">
                <a:latin typeface="Times New Roman" pitchFamily="18" charset="0"/>
                <a:cs typeface="Times New Roman" pitchFamily="18" charset="0"/>
              </a:rPr>
              <a:t>o</a:t>
            </a:r>
            <a:r>
              <a:rPr lang="en-IN" sz="2800" spc="-63" dirty="0" smtClean="0">
                <a:latin typeface="Times New Roman" pitchFamily="18" charset="0"/>
                <a:cs typeface="Times New Roman" pitchFamily="18" charset="0"/>
              </a:rPr>
              <a:t>g</a:t>
            </a:r>
            <a:r>
              <a:rPr lang="en-IN" sz="2800" spc="-52" dirty="0" smtClean="0">
                <a:latin typeface="Times New Roman" pitchFamily="18" charset="0"/>
                <a:cs typeface="Times New Roman" pitchFamily="18" charset="0"/>
              </a:rPr>
              <a:t>r</a:t>
            </a:r>
            <a:r>
              <a:rPr lang="en-IN" sz="2800" spc="-63" dirty="0" smtClean="0">
                <a:latin typeface="Times New Roman" pitchFamily="18" charset="0"/>
                <a:cs typeface="Times New Roman" pitchFamily="18" charset="0"/>
              </a:rPr>
              <a:t>a</a:t>
            </a:r>
            <a:r>
              <a:rPr lang="en-IN" sz="2800" spc="-32" dirty="0" smtClean="0">
                <a:latin typeface="Times New Roman" pitchFamily="18" charset="0"/>
                <a:cs typeface="Times New Roman" pitchFamily="18" charset="0"/>
              </a:rPr>
              <a:t>m</a:t>
            </a:r>
            <a:r>
              <a:rPr lang="en-IN" sz="2800" spc="-134" dirty="0" smtClean="0">
                <a:latin typeface="Times New Roman" pitchFamily="18" charset="0"/>
                <a:cs typeface="Times New Roman" pitchFamily="18" charset="0"/>
              </a:rPr>
              <a:t> </a:t>
            </a:r>
            <a:r>
              <a:rPr lang="en-IN" sz="2800" spc="-18" dirty="0" smtClean="0">
                <a:latin typeface="Times New Roman" pitchFamily="18" charset="0"/>
                <a:cs typeface="Times New Roman" pitchFamily="18" charset="0"/>
              </a:rPr>
              <a:t>li</a:t>
            </a:r>
            <a:r>
              <a:rPr lang="en-IN" sz="2800" spc="-38" dirty="0" smtClean="0">
                <a:latin typeface="Times New Roman" pitchFamily="18" charset="0"/>
                <a:cs typeface="Times New Roman" pitchFamily="18" charset="0"/>
              </a:rPr>
              <a:t>n</a:t>
            </a:r>
            <a:r>
              <a:rPr lang="en-IN" sz="2800" spc="-18" dirty="0" smtClean="0">
                <a:latin typeface="Times New Roman" pitchFamily="18" charset="0"/>
                <a:cs typeface="Times New Roman" pitchFamily="18" charset="0"/>
              </a:rPr>
              <a:t>e</a:t>
            </a:r>
            <a:r>
              <a:rPr lang="en-IN" sz="2800" spc="-77" dirty="0" smtClean="0">
                <a:latin typeface="Times New Roman" pitchFamily="18" charset="0"/>
                <a:cs typeface="Times New Roman" pitchFamily="18" charset="0"/>
              </a:rPr>
              <a:t> </a:t>
            </a:r>
            <a:r>
              <a:rPr lang="en-IN" sz="2800" spc="-49" dirty="0" smtClean="0">
                <a:latin typeface="Times New Roman" pitchFamily="18" charset="0"/>
                <a:cs typeface="Times New Roman" pitchFamily="18" charset="0"/>
              </a:rPr>
              <a:t>b</a:t>
            </a:r>
            <a:r>
              <a:rPr lang="en-IN" sz="2800" spc="-18" dirty="0" smtClean="0">
                <a:latin typeface="Times New Roman" pitchFamily="18" charset="0"/>
                <a:cs typeface="Times New Roman" pitchFamily="18" charset="0"/>
              </a:rPr>
              <a:t>y</a:t>
            </a:r>
            <a:r>
              <a:rPr lang="en-IN" sz="2800" spc="-137" dirty="0" smtClean="0">
                <a:latin typeface="Times New Roman" pitchFamily="18" charset="0"/>
                <a:cs typeface="Times New Roman" pitchFamily="18" charset="0"/>
              </a:rPr>
              <a:t> </a:t>
            </a:r>
            <a:r>
              <a:rPr lang="en-IN" sz="2800" spc="-18" dirty="0" smtClean="0">
                <a:latin typeface="Times New Roman" pitchFamily="18" charset="0"/>
                <a:cs typeface="Times New Roman" pitchFamily="18" charset="0"/>
              </a:rPr>
              <a:t>li</a:t>
            </a:r>
            <a:r>
              <a:rPr lang="en-IN" sz="2800" spc="-38" dirty="0" smtClean="0">
                <a:latin typeface="Times New Roman" pitchFamily="18" charset="0"/>
                <a:cs typeface="Times New Roman" pitchFamily="18" charset="0"/>
              </a:rPr>
              <a:t>n</a:t>
            </a:r>
            <a:r>
              <a:rPr lang="en-IN" sz="2800" spc="-18" dirty="0" smtClean="0">
                <a:latin typeface="Times New Roman" pitchFamily="18" charset="0"/>
                <a:cs typeface="Times New Roman" pitchFamily="18" charset="0"/>
              </a:rPr>
              <a:t>e</a:t>
            </a:r>
            <a:r>
              <a:rPr lang="en-IN" sz="2800" spc="-111" dirty="0" smtClean="0">
                <a:latin typeface="Times New Roman" pitchFamily="18" charset="0"/>
                <a:cs typeface="Times New Roman" pitchFamily="18" charset="0"/>
              </a:rPr>
              <a:t> </a:t>
            </a:r>
            <a:r>
              <a:rPr lang="en-IN" sz="2800" spc="-43" dirty="0" smtClean="0">
                <a:latin typeface="Times New Roman" pitchFamily="18" charset="0"/>
                <a:cs typeface="Times New Roman" pitchFamily="18" charset="0"/>
              </a:rPr>
              <a:t>w</a:t>
            </a:r>
            <a:r>
              <a:rPr lang="en-IN" sz="2800" spc="-18" dirty="0" smtClean="0">
                <a:latin typeface="Times New Roman" pitchFamily="18" charset="0"/>
                <a:cs typeface="Times New Roman" pitchFamily="18" charset="0"/>
              </a:rPr>
              <a:t>ith</a:t>
            </a:r>
            <a:r>
              <a:rPr lang="en-IN" sz="2800" spc="-97" dirty="0" smtClean="0">
                <a:latin typeface="Times New Roman" pitchFamily="18" charset="0"/>
                <a:cs typeface="Times New Roman" pitchFamily="18" charset="0"/>
              </a:rPr>
              <a:t> </a:t>
            </a:r>
            <a:r>
              <a:rPr lang="en-IN" sz="2800" spc="-29" dirty="0" smtClean="0">
                <a:latin typeface="Times New Roman" pitchFamily="18" charset="0"/>
                <a:cs typeface="Times New Roman" pitchFamily="18" charset="0"/>
              </a:rPr>
              <a:t>o</a:t>
            </a:r>
            <a:r>
              <a:rPr lang="en-IN" sz="2800" spc="-49" dirty="0" smtClean="0">
                <a:latin typeface="Times New Roman" pitchFamily="18" charset="0"/>
                <a:cs typeface="Times New Roman" pitchFamily="18" charset="0"/>
              </a:rPr>
              <a:t>u</a:t>
            </a:r>
            <a:r>
              <a:rPr lang="en-IN" sz="2800" spc="-12" dirty="0" smtClean="0">
                <a:latin typeface="Times New Roman" pitchFamily="18" charset="0"/>
                <a:cs typeface="Times New Roman" pitchFamily="18" charset="0"/>
              </a:rPr>
              <a:t>t</a:t>
            </a:r>
            <a:r>
              <a:rPr lang="en-IN" sz="2800" spc="-128" dirty="0" smtClean="0">
                <a:latin typeface="Times New Roman" pitchFamily="18" charset="0"/>
                <a:cs typeface="Times New Roman" pitchFamily="18" charset="0"/>
              </a:rPr>
              <a:t> </a:t>
            </a:r>
            <a:r>
              <a:rPr lang="en-IN" sz="2800" spc="-32" dirty="0" smtClean="0">
                <a:latin typeface="Times New Roman" pitchFamily="18" charset="0"/>
                <a:cs typeface="Times New Roman" pitchFamily="18" charset="0"/>
              </a:rPr>
              <a:t>t</a:t>
            </a:r>
            <a:r>
              <a:rPr lang="en-IN" sz="2800" spc="-43" dirty="0" smtClean="0">
                <a:latin typeface="Times New Roman" pitchFamily="18" charset="0"/>
                <a:cs typeface="Times New Roman" pitchFamily="18" charset="0"/>
              </a:rPr>
              <a:t>r</a:t>
            </a:r>
            <a:r>
              <a:rPr lang="en-IN" sz="2800" spc="-49" dirty="0" smtClean="0">
                <a:latin typeface="Times New Roman" pitchFamily="18" charset="0"/>
                <a:cs typeface="Times New Roman" pitchFamily="18" charset="0"/>
              </a:rPr>
              <a:t>an</a:t>
            </a:r>
            <a:r>
              <a:rPr lang="en-IN" sz="2800" spc="-43" dirty="0" smtClean="0">
                <a:latin typeface="Times New Roman" pitchFamily="18" charset="0"/>
                <a:cs typeface="Times New Roman" pitchFamily="18" charset="0"/>
              </a:rPr>
              <a:t>s</a:t>
            </a:r>
            <a:r>
              <a:rPr lang="en-IN" sz="2800" spc="-29" dirty="0" smtClean="0">
                <a:latin typeface="Times New Roman" pitchFamily="18" charset="0"/>
                <a:cs typeface="Times New Roman" pitchFamily="18" charset="0"/>
              </a:rPr>
              <a:t>l</a:t>
            </a:r>
            <a:r>
              <a:rPr lang="en-IN" sz="2800" spc="-49" dirty="0" smtClean="0">
                <a:latin typeface="Times New Roman" pitchFamily="18" charset="0"/>
                <a:cs typeface="Times New Roman" pitchFamily="18" charset="0"/>
              </a:rPr>
              <a:t>a</a:t>
            </a:r>
            <a:r>
              <a:rPr lang="en-IN" sz="2800" spc="-32" dirty="0" smtClean="0">
                <a:latin typeface="Times New Roman" pitchFamily="18" charset="0"/>
                <a:cs typeface="Times New Roman" pitchFamily="18" charset="0"/>
              </a:rPr>
              <a:t>t</a:t>
            </a:r>
            <a:r>
              <a:rPr lang="en-IN" sz="2800" spc="-18" dirty="0" smtClean="0">
                <a:latin typeface="Times New Roman" pitchFamily="18" charset="0"/>
                <a:cs typeface="Times New Roman" pitchFamily="18" charset="0"/>
              </a:rPr>
              <a:t>i</a:t>
            </a:r>
            <a:r>
              <a:rPr lang="en-IN" sz="2800" spc="-38" dirty="0" smtClean="0">
                <a:latin typeface="Times New Roman" pitchFamily="18" charset="0"/>
                <a:cs typeface="Times New Roman" pitchFamily="18" charset="0"/>
              </a:rPr>
              <a:t>n</a:t>
            </a:r>
            <a:r>
              <a:rPr lang="en-IN" sz="2800" spc="-24" dirty="0" smtClean="0">
                <a:latin typeface="Times New Roman" pitchFamily="18" charset="0"/>
                <a:cs typeface="Times New Roman" pitchFamily="18" charset="0"/>
              </a:rPr>
              <a:t>g</a:t>
            </a:r>
            <a:r>
              <a:rPr lang="en-IN" sz="2800" spc="-94" dirty="0" smtClean="0">
                <a:latin typeface="Times New Roman" pitchFamily="18" charset="0"/>
                <a:cs typeface="Times New Roman" pitchFamily="18" charset="0"/>
              </a:rPr>
              <a:t> </a:t>
            </a:r>
            <a:r>
              <a:rPr lang="en-IN" sz="2800" spc="-12" dirty="0" smtClean="0">
                <a:latin typeface="Times New Roman" pitchFamily="18" charset="0"/>
                <a:cs typeface="Times New Roman" pitchFamily="18" charset="0"/>
              </a:rPr>
              <a:t>t</a:t>
            </a:r>
            <a:r>
              <a:rPr lang="en-IN" sz="2800" spc="-49" dirty="0" smtClean="0">
                <a:latin typeface="Times New Roman" pitchFamily="18" charset="0"/>
                <a:cs typeface="Times New Roman" pitchFamily="18" charset="0"/>
              </a:rPr>
              <a:t>h</a:t>
            </a:r>
            <a:r>
              <a:rPr lang="en-IN" sz="2800" spc="-32" dirty="0" smtClean="0">
                <a:latin typeface="Times New Roman" pitchFamily="18" charset="0"/>
                <a:cs typeface="Times New Roman" pitchFamily="18" charset="0"/>
              </a:rPr>
              <a:t>em</a:t>
            </a:r>
            <a:r>
              <a:rPr lang="en-IN" sz="2800" spc="-77" dirty="0" smtClean="0">
                <a:latin typeface="Times New Roman" pitchFamily="18" charset="0"/>
                <a:cs typeface="Times New Roman" pitchFamily="18" charset="0"/>
              </a:rPr>
              <a:t> </a:t>
            </a:r>
            <a:r>
              <a:rPr lang="en-IN" sz="2800" spc="-29" dirty="0" smtClean="0">
                <a:latin typeface="Times New Roman" pitchFamily="18" charset="0"/>
                <a:cs typeface="Times New Roman" pitchFamily="18" charset="0"/>
              </a:rPr>
              <a:t>i</a:t>
            </a:r>
            <a:r>
              <a:rPr lang="en-IN" sz="2800" spc="-49" dirty="0" smtClean="0">
                <a:latin typeface="Times New Roman" pitchFamily="18" charset="0"/>
                <a:cs typeface="Times New Roman" pitchFamily="18" charset="0"/>
              </a:rPr>
              <a:t>n</a:t>
            </a:r>
            <a:r>
              <a:rPr lang="en-IN" sz="2800" spc="-32" dirty="0" smtClean="0">
                <a:latin typeface="Times New Roman" pitchFamily="18" charset="0"/>
                <a:cs typeface="Times New Roman" pitchFamily="18" charset="0"/>
              </a:rPr>
              <a:t>t</a:t>
            </a:r>
            <a:r>
              <a:rPr lang="en-IN" sz="2800" spc="-24" dirty="0" smtClean="0">
                <a:latin typeface="Times New Roman" pitchFamily="18" charset="0"/>
                <a:cs typeface="Times New Roman" pitchFamily="18" charset="0"/>
              </a:rPr>
              <a:t>o</a:t>
            </a:r>
            <a:r>
              <a:rPr lang="en-IN" sz="2800" spc="-9" dirty="0" smtClean="0">
                <a:latin typeface="Times New Roman" pitchFamily="18" charset="0"/>
                <a:cs typeface="Times New Roman" pitchFamily="18" charset="0"/>
              </a:rPr>
              <a:t> </a:t>
            </a:r>
            <a:r>
              <a:rPr lang="en-IN" sz="2800" spc="-52" dirty="0" smtClean="0">
                <a:latin typeface="Times New Roman" pitchFamily="18" charset="0"/>
                <a:cs typeface="Times New Roman" pitchFamily="18" charset="0"/>
              </a:rPr>
              <a:t>m</a:t>
            </a:r>
            <a:r>
              <a:rPr lang="en-IN" sz="2800" spc="-38" dirty="0" smtClean="0">
                <a:latin typeface="Times New Roman" pitchFamily="18" charset="0"/>
                <a:cs typeface="Times New Roman" pitchFamily="18" charset="0"/>
              </a:rPr>
              <a:t>a</a:t>
            </a:r>
            <a:r>
              <a:rPr lang="en-IN" sz="2800" spc="-18" dirty="0" smtClean="0">
                <a:latin typeface="Times New Roman" pitchFamily="18" charset="0"/>
                <a:cs typeface="Times New Roman" pitchFamily="18" charset="0"/>
              </a:rPr>
              <a:t>c</a:t>
            </a:r>
            <a:r>
              <a:rPr lang="en-IN" sz="2800" spc="-49" dirty="0" smtClean="0">
                <a:latin typeface="Times New Roman" pitchFamily="18" charset="0"/>
                <a:cs typeface="Times New Roman" pitchFamily="18" charset="0"/>
              </a:rPr>
              <a:t>h</a:t>
            </a:r>
            <a:r>
              <a:rPr lang="en-IN" sz="2800" spc="-18" dirty="0" smtClean="0">
                <a:latin typeface="Times New Roman" pitchFamily="18" charset="0"/>
                <a:cs typeface="Times New Roman" pitchFamily="18" charset="0"/>
              </a:rPr>
              <a:t>i</a:t>
            </a:r>
            <a:r>
              <a:rPr lang="en-IN" sz="2800" spc="-29" dirty="0" smtClean="0">
                <a:latin typeface="Times New Roman" pitchFamily="18" charset="0"/>
                <a:cs typeface="Times New Roman" pitchFamily="18" charset="0"/>
              </a:rPr>
              <a:t>n</a:t>
            </a:r>
            <a:r>
              <a:rPr lang="en-IN" sz="2800" spc="-18" dirty="0" smtClean="0">
                <a:latin typeface="Times New Roman" pitchFamily="18" charset="0"/>
                <a:cs typeface="Times New Roman" pitchFamily="18" charset="0"/>
              </a:rPr>
              <a:t>e</a:t>
            </a:r>
            <a:r>
              <a:rPr lang="en-IN" sz="2800" spc="-29" dirty="0" smtClean="0">
                <a:latin typeface="Times New Roman" pitchFamily="18" charset="0"/>
                <a:cs typeface="Times New Roman" pitchFamily="18" charset="0"/>
              </a:rPr>
              <a:t> </a:t>
            </a:r>
            <a:r>
              <a:rPr lang="en-IN" sz="2800" spc="-18" dirty="0" smtClean="0">
                <a:latin typeface="Times New Roman" pitchFamily="18" charset="0"/>
                <a:cs typeface="Times New Roman" pitchFamily="18" charset="0"/>
              </a:rPr>
              <a:t>l</a:t>
            </a:r>
            <a:r>
              <a:rPr lang="en-IN" sz="2800" spc="-38" dirty="0" smtClean="0">
                <a:latin typeface="Times New Roman" pitchFamily="18" charset="0"/>
                <a:cs typeface="Times New Roman" pitchFamily="18" charset="0"/>
              </a:rPr>
              <a:t>an</a:t>
            </a:r>
            <a:r>
              <a:rPr lang="en-IN" sz="2800" spc="-29" dirty="0" smtClean="0">
                <a:latin typeface="Times New Roman" pitchFamily="18" charset="0"/>
                <a:cs typeface="Times New Roman" pitchFamily="18" charset="0"/>
              </a:rPr>
              <a:t>guage</a:t>
            </a:r>
            <a:r>
              <a:rPr lang="en-IN" sz="2800" i="1" spc="-1" dirty="0" smtClean="0">
                <a:latin typeface="Times New Roman" pitchFamily="18" charset="0"/>
                <a:cs typeface="Times New Roman" pitchFamily="18" charset="0"/>
              </a:rPr>
              <a:t>.</a:t>
            </a:r>
            <a:endParaRPr lang="en-IN" sz="2800" spc="-1" dirty="0" smtClean="0">
              <a:latin typeface="Times New Roman" pitchFamily="18" charset="0"/>
              <a:cs typeface="Times New Roman" pitchFamily="18" charset="0"/>
            </a:endParaRPr>
          </a:p>
          <a:p>
            <a:pPr marL="500400" indent="-487440">
              <a:lnSpc>
                <a:spcPct val="100000"/>
              </a:lnSpc>
              <a:spcBef>
                <a:spcPts val="969"/>
              </a:spcBef>
              <a:buClr>
                <a:srgbClr val="000000"/>
              </a:buClr>
              <a:buFont typeface="Arial"/>
              <a:buChar char="•"/>
            </a:pPr>
            <a:endParaRPr lang="en-IN" sz="2800" b="0" strike="noStrike" spc="-1" dirty="0">
              <a:latin typeface="Times New Roman" pitchFamily="18" charset="0"/>
              <a:cs typeface="Times New Roman" pitchFamily="18" charset="0"/>
            </a:endParaRPr>
          </a:p>
        </p:txBody>
      </p:sp>
      <p:sp>
        <p:nvSpPr>
          <p:cNvPr id="382" name="CustomShape 5"/>
          <p:cNvSpPr/>
          <p:nvPr/>
        </p:nvSpPr>
        <p:spPr>
          <a:xfrm>
            <a:off x="4597400" y="5181600"/>
            <a:ext cx="3175200" cy="893160"/>
          </a:xfrm>
          <a:custGeom>
            <a:avLst/>
            <a:gdLst/>
            <a:ahLst/>
            <a:cxnLst/>
            <a:rect l="l" t="t" r="r" b="b"/>
            <a:pathLst>
              <a:path w="3175634" h="893445">
                <a:moveTo>
                  <a:pt x="0" y="892896"/>
                </a:moveTo>
                <a:lnTo>
                  <a:pt x="3175375" y="892896"/>
                </a:lnTo>
                <a:lnTo>
                  <a:pt x="3175375" y="0"/>
                </a:lnTo>
                <a:lnTo>
                  <a:pt x="0" y="0"/>
                </a:lnTo>
                <a:lnTo>
                  <a:pt x="0" y="892896"/>
                </a:lnTo>
                <a:close/>
              </a:path>
            </a:pathLst>
          </a:custGeom>
          <a:noFill/>
          <a:ln w="25560">
            <a:solidFill>
              <a:srgbClr val="F79446"/>
            </a:solidFill>
            <a:round/>
          </a:ln>
        </p:spPr>
        <p:style>
          <a:lnRef idx="0">
            <a:scrgbClr r="0" g="0" b="0"/>
          </a:lnRef>
          <a:fillRef idx="0">
            <a:scrgbClr r="0" g="0" b="0"/>
          </a:fillRef>
          <a:effectRef idx="0">
            <a:scrgbClr r="0" g="0" b="0"/>
          </a:effectRef>
          <a:fontRef idx="minor"/>
        </p:style>
      </p:sp>
      <p:sp>
        <p:nvSpPr>
          <p:cNvPr id="383" name="CustomShape 6"/>
          <p:cNvSpPr/>
          <p:nvPr/>
        </p:nvSpPr>
        <p:spPr>
          <a:xfrm>
            <a:off x="5130800" y="5410200"/>
            <a:ext cx="1985760" cy="791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2600" b="0" i="1" strike="noStrike" spc="-18" dirty="0">
                <a:solidFill>
                  <a:srgbClr val="5C5C5C"/>
                </a:solidFill>
                <a:latin typeface="Calibri"/>
              </a:rPr>
              <a:t>Cros</a:t>
            </a:r>
            <a:r>
              <a:rPr lang="en-IN" sz="2600" b="0" i="1" strike="noStrike" spc="-1" dirty="0">
                <a:solidFill>
                  <a:srgbClr val="5C5C5C"/>
                </a:solidFill>
                <a:latin typeface="Calibri"/>
              </a:rPr>
              <a:t>s</a:t>
            </a:r>
            <a:r>
              <a:rPr lang="en-IN" sz="2600" b="0" i="1" strike="noStrike" spc="-111" dirty="0">
                <a:solidFill>
                  <a:srgbClr val="5C5C5C"/>
                </a:solidFill>
                <a:latin typeface="Times New Roman"/>
              </a:rPr>
              <a:t> </a:t>
            </a:r>
            <a:r>
              <a:rPr lang="en-IN" sz="2600" b="0" i="1" strike="noStrike" spc="-18" dirty="0">
                <a:solidFill>
                  <a:srgbClr val="5C5C5C"/>
                </a:solidFill>
                <a:latin typeface="Calibri"/>
              </a:rPr>
              <a:t>Co</a:t>
            </a:r>
            <a:r>
              <a:rPr lang="en-IN" sz="2600" b="0" i="1" strike="noStrike" spc="-1" dirty="0">
                <a:solidFill>
                  <a:srgbClr val="5C5C5C"/>
                </a:solidFill>
                <a:latin typeface="Calibri"/>
              </a:rPr>
              <a:t>m</a:t>
            </a:r>
            <a:r>
              <a:rPr lang="en-IN" sz="2600" b="0" i="1" strike="noStrike" spc="-12" dirty="0">
                <a:solidFill>
                  <a:srgbClr val="5C5C5C"/>
                </a:solidFill>
                <a:latin typeface="Calibri"/>
              </a:rPr>
              <a:t>p</a:t>
            </a:r>
            <a:r>
              <a:rPr lang="en-IN" sz="2600" b="0" i="1" strike="noStrike" spc="-9" dirty="0">
                <a:solidFill>
                  <a:srgbClr val="5C5C5C"/>
                </a:solidFill>
                <a:latin typeface="Calibri"/>
              </a:rPr>
              <a:t>ile</a:t>
            </a:r>
            <a:r>
              <a:rPr lang="en-IN" sz="2600" b="0" i="1" strike="noStrike" spc="-1" dirty="0">
                <a:solidFill>
                  <a:srgbClr val="5C5C5C"/>
                </a:solidFill>
                <a:latin typeface="Calibri"/>
              </a:rPr>
              <a:t>r</a:t>
            </a:r>
            <a:endParaRPr lang="en-IN" sz="2600" b="0" strike="noStrike" spc="-1" dirty="0">
              <a:latin typeface="Arial"/>
            </a:endParaRPr>
          </a:p>
        </p:txBody>
      </p:sp>
      <p:sp>
        <p:nvSpPr>
          <p:cNvPr id="384" name="CustomShape 7"/>
          <p:cNvSpPr/>
          <p:nvPr/>
        </p:nvSpPr>
        <p:spPr>
          <a:xfrm>
            <a:off x="4420080" y="5522400"/>
            <a:ext cx="136080" cy="146880"/>
          </a:xfrm>
          <a:custGeom>
            <a:avLst/>
            <a:gdLst/>
            <a:ahLst/>
            <a:cxnLst/>
            <a:rect l="l" t="t" r="r" b="b"/>
            <a:pathLst>
              <a:path w="136525" h="147320">
                <a:moveTo>
                  <a:pt x="121005" y="82539"/>
                </a:moveTo>
                <a:lnTo>
                  <a:pt x="85343" y="82539"/>
                </a:lnTo>
                <a:lnTo>
                  <a:pt x="1523" y="131307"/>
                </a:lnTo>
                <a:lnTo>
                  <a:pt x="0" y="136916"/>
                </a:lnTo>
                <a:lnTo>
                  <a:pt x="2529" y="141213"/>
                </a:lnTo>
                <a:lnTo>
                  <a:pt x="4937" y="145541"/>
                </a:lnTo>
                <a:lnTo>
                  <a:pt x="10515" y="147065"/>
                </a:lnTo>
                <a:lnTo>
                  <a:pt x="121005" y="82539"/>
                </a:lnTo>
                <a:close/>
                <a:moveTo>
                  <a:pt x="10667" y="0"/>
                </a:moveTo>
                <a:lnTo>
                  <a:pt x="5059" y="1402"/>
                </a:lnTo>
                <a:lnTo>
                  <a:pt x="2529" y="5577"/>
                </a:lnTo>
                <a:lnTo>
                  <a:pt x="0" y="9905"/>
                </a:lnTo>
                <a:lnTo>
                  <a:pt x="1523" y="15483"/>
                </a:lnTo>
                <a:lnTo>
                  <a:pt x="85343" y="64404"/>
                </a:lnTo>
                <a:lnTo>
                  <a:pt x="118719" y="64526"/>
                </a:lnTo>
                <a:lnTo>
                  <a:pt x="118719" y="82539"/>
                </a:lnTo>
                <a:lnTo>
                  <a:pt x="121157" y="82539"/>
                </a:lnTo>
                <a:lnTo>
                  <a:pt x="136519" y="73548"/>
                </a:lnTo>
                <a:lnTo>
                  <a:pt x="14965" y="2285"/>
                </a:lnTo>
                <a:lnTo>
                  <a:pt x="10667"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85" name="CustomShape 8"/>
          <p:cNvSpPr/>
          <p:nvPr/>
        </p:nvSpPr>
        <p:spPr>
          <a:xfrm>
            <a:off x="4505400" y="5595840"/>
            <a:ext cx="33120" cy="9000"/>
          </a:xfrm>
          <a:custGeom>
            <a:avLst/>
            <a:gdLst/>
            <a:ahLst/>
            <a:cxnLst/>
            <a:rect l="l" t="t" r="r" b="b"/>
            <a:pathLst>
              <a:path w="33654" h="9525">
                <a:moveTo>
                  <a:pt x="15483" y="0"/>
                </a:moveTo>
                <a:lnTo>
                  <a:pt x="0" y="8991"/>
                </a:lnTo>
                <a:lnTo>
                  <a:pt x="33375" y="8991"/>
                </a:lnTo>
                <a:lnTo>
                  <a:pt x="33375" y="7741"/>
                </a:lnTo>
                <a:lnTo>
                  <a:pt x="28803" y="7741"/>
                </a:lnTo>
                <a:lnTo>
                  <a:pt x="15483"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86" name="CustomShape 9"/>
          <p:cNvSpPr/>
          <p:nvPr/>
        </p:nvSpPr>
        <p:spPr>
          <a:xfrm>
            <a:off x="2997200" y="5549401"/>
            <a:ext cx="1541320" cy="45719"/>
          </a:xfrm>
          <a:custGeom>
            <a:avLst/>
            <a:gdLst/>
            <a:ahLst/>
            <a:cxnLst/>
            <a:rect l="l" t="t" r="r" b="b"/>
            <a:pathLst>
              <a:path w="2030729">
                <a:moveTo>
                  <a:pt x="0" y="0"/>
                </a:moveTo>
                <a:lnTo>
                  <a:pt x="2030414" y="0"/>
                </a:lnTo>
              </a:path>
            </a:pathLst>
          </a:custGeom>
          <a:noFill/>
          <a:ln w="21600">
            <a:solidFill>
              <a:srgbClr val="487CB9"/>
            </a:solidFill>
            <a:round/>
          </a:ln>
        </p:spPr>
        <p:style>
          <a:lnRef idx="0">
            <a:scrgbClr r="0" g="0" b="0"/>
          </a:lnRef>
          <a:fillRef idx="0">
            <a:scrgbClr r="0" g="0" b="0"/>
          </a:fillRef>
          <a:effectRef idx="0">
            <a:scrgbClr r="0" g="0" b="0"/>
          </a:effectRef>
          <a:fontRef idx="minor"/>
        </p:style>
      </p:sp>
      <p:sp>
        <p:nvSpPr>
          <p:cNvPr id="387" name="CustomShape 10"/>
          <p:cNvSpPr/>
          <p:nvPr/>
        </p:nvSpPr>
        <p:spPr>
          <a:xfrm>
            <a:off x="4520880" y="5588280"/>
            <a:ext cx="12960" cy="15480"/>
          </a:xfrm>
          <a:custGeom>
            <a:avLst/>
            <a:gdLst/>
            <a:ahLst/>
            <a:cxnLst/>
            <a:rect l="l" t="t" r="r" b="b"/>
            <a:pathLst>
              <a:path w="13335" h="15875">
                <a:moveTo>
                  <a:pt x="13319" y="0"/>
                </a:moveTo>
                <a:lnTo>
                  <a:pt x="0" y="7772"/>
                </a:lnTo>
                <a:lnTo>
                  <a:pt x="13319" y="15514"/>
                </a:lnTo>
                <a:lnTo>
                  <a:pt x="13319"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88" name="CustomShape 11"/>
          <p:cNvSpPr/>
          <p:nvPr/>
        </p:nvSpPr>
        <p:spPr>
          <a:xfrm>
            <a:off x="4505400" y="5586840"/>
            <a:ext cx="33120" cy="9000"/>
          </a:xfrm>
          <a:custGeom>
            <a:avLst/>
            <a:gdLst/>
            <a:ahLst/>
            <a:cxnLst/>
            <a:rect l="l" t="t" r="r" b="b"/>
            <a:pathLst>
              <a:path w="33654" h="9525">
                <a:moveTo>
                  <a:pt x="0" y="0"/>
                </a:moveTo>
                <a:lnTo>
                  <a:pt x="15483" y="9143"/>
                </a:lnTo>
                <a:lnTo>
                  <a:pt x="28803" y="1371"/>
                </a:lnTo>
                <a:lnTo>
                  <a:pt x="33375" y="1371"/>
                </a:lnTo>
                <a:lnTo>
                  <a:pt x="33375" y="121"/>
                </a:lnTo>
                <a:lnTo>
                  <a:pt x="0"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89" name="CustomShape 12"/>
          <p:cNvSpPr/>
          <p:nvPr/>
        </p:nvSpPr>
        <p:spPr>
          <a:xfrm>
            <a:off x="9438120" y="5522040"/>
            <a:ext cx="136800" cy="146880"/>
          </a:xfrm>
          <a:custGeom>
            <a:avLst/>
            <a:gdLst/>
            <a:ahLst/>
            <a:cxnLst/>
            <a:rect l="l" t="t" r="r" b="b"/>
            <a:pathLst>
              <a:path w="137159" h="147320">
                <a:moveTo>
                  <a:pt x="10911" y="0"/>
                </a:moveTo>
                <a:lnTo>
                  <a:pt x="5333" y="1402"/>
                </a:lnTo>
                <a:lnTo>
                  <a:pt x="243" y="10027"/>
                </a:lnTo>
                <a:lnTo>
                  <a:pt x="1645" y="15605"/>
                </a:lnTo>
                <a:lnTo>
                  <a:pt x="85343" y="64526"/>
                </a:lnTo>
                <a:lnTo>
                  <a:pt x="118871" y="64648"/>
                </a:lnTo>
                <a:lnTo>
                  <a:pt x="118871" y="82661"/>
                </a:lnTo>
                <a:lnTo>
                  <a:pt x="85465" y="82661"/>
                </a:lnTo>
                <a:lnTo>
                  <a:pt x="1523" y="131429"/>
                </a:lnTo>
                <a:lnTo>
                  <a:pt x="0" y="137038"/>
                </a:lnTo>
                <a:lnTo>
                  <a:pt x="5090" y="145663"/>
                </a:lnTo>
                <a:lnTo>
                  <a:pt x="10667" y="147187"/>
                </a:lnTo>
                <a:lnTo>
                  <a:pt x="14843" y="144658"/>
                </a:lnTo>
                <a:lnTo>
                  <a:pt x="136763" y="73670"/>
                </a:lnTo>
                <a:lnTo>
                  <a:pt x="14996" y="2529"/>
                </a:lnTo>
                <a:lnTo>
                  <a:pt x="10911"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90" name="CustomShape 13"/>
          <p:cNvSpPr/>
          <p:nvPr/>
        </p:nvSpPr>
        <p:spPr>
          <a:xfrm>
            <a:off x="9523440" y="5595840"/>
            <a:ext cx="33120" cy="9000"/>
          </a:xfrm>
          <a:custGeom>
            <a:avLst/>
            <a:gdLst/>
            <a:ahLst/>
            <a:cxnLst/>
            <a:rect l="l" t="t" r="r" b="b"/>
            <a:pathLst>
              <a:path w="33654" h="9525">
                <a:moveTo>
                  <a:pt x="15483" y="0"/>
                </a:moveTo>
                <a:lnTo>
                  <a:pt x="0" y="8991"/>
                </a:lnTo>
                <a:lnTo>
                  <a:pt x="33406" y="8991"/>
                </a:lnTo>
                <a:lnTo>
                  <a:pt x="33406" y="7741"/>
                </a:lnTo>
                <a:lnTo>
                  <a:pt x="28712" y="7741"/>
                </a:lnTo>
                <a:lnTo>
                  <a:pt x="15483"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91" name="CustomShape 14"/>
          <p:cNvSpPr/>
          <p:nvPr/>
        </p:nvSpPr>
        <p:spPr>
          <a:xfrm>
            <a:off x="7731360" y="5594760"/>
            <a:ext cx="1825200" cy="360"/>
          </a:xfrm>
          <a:custGeom>
            <a:avLst/>
            <a:gdLst/>
            <a:ahLst/>
            <a:cxnLst/>
            <a:rect l="l" t="t" r="r" b="b"/>
            <a:pathLst>
              <a:path w="1825625">
                <a:moveTo>
                  <a:pt x="0" y="0"/>
                </a:moveTo>
                <a:lnTo>
                  <a:pt x="1825508" y="0"/>
                </a:lnTo>
              </a:path>
            </a:pathLst>
          </a:custGeom>
          <a:noFill/>
          <a:ln w="21600">
            <a:solidFill>
              <a:srgbClr val="487CB9"/>
            </a:solidFill>
            <a:round/>
          </a:ln>
        </p:spPr>
        <p:style>
          <a:lnRef idx="0">
            <a:scrgbClr r="0" g="0" b="0"/>
          </a:lnRef>
          <a:fillRef idx="0">
            <a:scrgbClr r="0" g="0" b="0"/>
          </a:fillRef>
          <a:effectRef idx="0">
            <a:scrgbClr r="0" g="0" b="0"/>
          </a:effectRef>
          <a:fontRef idx="minor"/>
        </p:style>
      </p:sp>
      <p:sp>
        <p:nvSpPr>
          <p:cNvPr id="392" name="CustomShape 15"/>
          <p:cNvSpPr/>
          <p:nvPr/>
        </p:nvSpPr>
        <p:spPr>
          <a:xfrm>
            <a:off x="9538920" y="5588280"/>
            <a:ext cx="13680" cy="15480"/>
          </a:xfrm>
          <a:custGeom>
            <a:avLst/>
            <a:gdLst/>
            <a:ahLst/>
            <a:cxnLst/>
            <a:rect l="l" t="t" r="r" b="b"/>
            <a:pathLst>
              <a:path w="13970" h="15875">
                <a:moveTo>
                  <a:pt x="13472" y="0"/>
                </a:moveTo>
                <a:lnTo>
                  <a:pt x="0" y="7772"/>
                </a:lnTo>
                <a:lnTo>
                  <a:pt x="13228" y="15514"/>
                </a:lnTo>
                <a:lnTo>
                  <a:pt x="13472"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93" name="CustomShape 16"/>
          <p:cNvSpPr/>
          <p:nvPr/>
        </p:nvSpPr>
        <p:spPr>
          <a:xfrm>
            <a:off x="9523440" y="5586840"/>
            <a:ext cx="33120" cy="9000"/>
          </a:xfrm>
          <a:custGeom>
            <a:avLst/>
            <a:gdLst/>
            <a:ahLst/>
            <a:cxnLst/>
            <a:rect l="l" t="t" r="r" b="b"/>
            <a:pathLst>
              <a:path w="33654" h="9525">
                <a:moveTo>
                  <a:pt x="0" y="0"/>
                </a:moveTo>
                <a:lnTo>
                  <a:pt x="15605" y="9143"/>
                </a:lnTo>
                <a:lnTo>
                  <a:pt x="29077" y="1371"/>
                </a:lnTo>
                <a:lnTo>
                  <a:pt x="33527" y="1371"/>
                </a:lnTo>
                <a:lnTo>
                  <a:pt x="33527" y="121"/>
                </a:lnTo>
                <a:lnTo>
                  <a:pt x="0"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394" name="CustomShape 17"/>
          <p:cNvSpPr/>
          <p:nvPr/>
        </p:nvSpPr>
        <p:spPr>
          <a:xfrm>
            <a:off x="117360" y="5090760"/>
            <a:ext cx="2956040" cy="26054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45000"/>
              </a:lnSpc>
            </a:pPr>
            <a:r>
              <a:rPr lang="en-IN" sz="2000" b="0" i="1" strike="noStrike" spc="-12" dirty="0">
                <a:latin typeface="Times New Roman" pitchFamily="18" charset="0"/>
                <a:cs typeface="Times New Roman" pitchFamily="18" charset="0"/>
              </a:rPr>
              <a:t>S</a:t>
            </a:r>
            <a:r>
              <a:rPr lang="en-IN" sz="2000" b="0" i="1" strike="noStrike" spc="-18" dirty="0">
                <a:latin typeface="Times New Roman" pitchFamily="18" charset="0"/>
                <a:cs typeface="Times New Roman" pitchFamily="18" charset="0"/>
              </a:rPr>
              <a:t>o</a:t>
            </a:r>
            <a:r>
              <a:rPr lang="en-IN" sz="2000" b="0" i="1" strike="noStrike" spc="-4" dirty="0">
                <a:latin typeface="Times New Roman" pitchFamily="18" charset="0"/>
                <a:cs typeface="Times New Roman" pitchFamily="18" charset="0"/>
              </a:rPr>
              <a:t>u</a:t>
            </a:r>
            <a:r>
              <a:rPr lang="en-IN" sz="2000" b="0" i="1" strike="noStrike" spc="-24" dirty="0">
                <a:latin typeface="Times New Roman" pitchFamily="18" charset="0"/>
                <a:cs typeface="Times New Roman" pitchFamily="18" charset="0"/>
              </a:rPr>
              <a:t>r</a:t>
            </a:r>
            <a:r>
              <a:rPr lang="en-IN" sz="2000" b="0" i="1" strike="noStrike" spc="-18" dirty="0">
                <a:latin typeface="Times New Roman" pitchFamily="18" charset="0"/>
                <a:cs typeface="Times New Roman" pitchFamily="18" charset="0"/>
              </a:rPr>
              <a:t>c</a:t>
            </a:r>
            <a:r>
              <a:rPr lang="en-IN" sz="2000" b="0" i="1" strike="noStrike" spc="-1" dirty="0">
                <a:latin typeface="Times New Roman" pitchFamily="18" charset="0"/>
                <a:cs typeface="Times New Roman" pitchFamily="18" charset="0"/>
              </a:rPr>
              <a:t>e</a:t>
            </a:r>
            <a:r>
              <a:rPr lang="en-IN" sz="2000" b="0" i="1" strike="noStrike" spc="-128" dirty="0">
                <a:latin typeface="Times New Roman" pitchFamily="18" charset="0"/>
                <a:cs typeface="Times New Roman" pitchFamily="18" charset="0"/>
              </a:rPr>
              <a:t> </a:t>
            </a:r>
            <a:r>
              <a:rPr lang="en-IN" sz="2000" b="0" i="1" strike="noStrike" spc="-18" dirty="0">
                <a:latin typeface="Times New Roman" pitchFamily="18" charset="0"/>
                <a:cs typeface="Times New Roman" pitchFamily="18" charset="0"/>
              </a:rPr>
              <a:t>p</a:t>
            </a:r>
            <a:r>
              <a:rPr lang="en-IN" sz="2000" b="0" i="1" strike="noStrike" spc="-29" dirty="0">
                <a:latin typeface="Times New Roman" pitchFamily="18" charset="0"/>
                <a:cs typeface="Times New Roman" pitchFamily="18" charset="0"/>
              </a:rPr>
              <a:t>ro</a:t>
            </a:r>
            <a:r>
              <a:rPr lang="en-IN" sz="2000" b="0" i="1" strike="noStrike" spc="-18" dirty="0">
                <a:latin typeface="Times New Roman" pitchFamily="18" charset="0"/>
                <a:cs typeface="Times New Roman" pitchFamily="18" charset="0"/>
              </a:rPr>
              <a:t>g</a:t>
            </a:r>
            <a:r>
              <a:rPr lang="en-IN" sz="2000" b="0" i="1" strike="noStrike" spc="-29" dirty="0">
                <a:latin typeface="Times New Roman" pitchFamily="18" charset="0"/>
                <a:cs typeface="Times New Roman" pitchFamily="18" charset="0"/>
              </a:rPr>
              <a:t>r</a:t>
            </a:r>
            <a:r>
              <a:rPr lang="en-IN" sz="2000" b="0" i="1" strike="noStrike" spc="-18" dirty="0">
                <a:latin typeface="Times New Roman" pitchFamily="18" charset="0"/>
                <a:cs typeface="Times New Roman" pitchFamily="18" charset="0"/>
              </a:rPr>
              <a:t>a</a:t>
            </a:r>
            <a:r>
              <a:rPr lang="en-IN" sz="2000" b="0" i="1" strike="noStrike" spc="-1" dirty="0">
                <a:latin typeface="Times New Roman" pitchFamily="18" charset="0"/>
                <a:cs typeface="Times New Roman" pitchFamily="18" charset="0"/>
              </a:rPr>
              <a:t>m </a:t>
            </a:r>
            <a:r>
              <a:rPr lang="en-IN" sz="2000" b="0" i="1" strike="noStrike" spc="-12" dirty="0">
                <a:latin typeface="Times New Roman" pitchFamily="18" charset="0"/>
                <a:cs typeface="Times New Roman" pitchFamily="18" charset="0"/>
              </a:rPr>
              <a:t>HL</a:t>
            </a:r>
            <a:r>
              <a:rPr lang="en-IN" sz="2000" b="0" i="1" strike="noStrike" spc="-1" dirty="0">
                <a:latin typeface="Times New Roman" pitchFamily="18" charset="0"/>
                <a:cs typeface="Times New Roman" pitchFamily="18" charset="0"/>
              </a:rPr>
              <a:t>L</a:t>
            </a:r>
            <a:r>
              <a:rPr lang="en-IN" sz="2000" b="0" i="1" strike="noStrike" spc="-77" dirty="0">
                <a:latin typeface="Times New Roman" pitchFamily="18" charset="0"/>
                <a:cs typeface="Times New Roman" pitchFamily="18" charset="0"/>
              </a:rPr>
              <a:t> </a:t>
            </a:r>
            <a:r>
              <a:rPr lang="en-IN" sz="2000" b="0" i="1" strike="noStrike" spc="-12" dirty="0" err="1">
                <a:latin typeface="Times New Roman" pitchFamily="18" charset="0"/>
                <a:cs typeface="Times New Roman" pitchFamily="18" charset="0"/>
              </a:rPr>
              <a:t>P</a:t>
            </a:r>
            <a:r>
              <a:rPr lang="en-IN" sz="2000" b="0" i="1" strike="noStrike" spc="-18" dirty="0" err="1">
                <a:latin typeface="Times New Roman" pitchFamily="18" charset="0"/>
                <a:cs typeface="Times New Roman" pitchFamily="18" charset="0"/>
              </a:rPr>
              <a:t>ro</a:t>
            </a:r>
            <a:r>
              <a:rPr lang="en-IN" sz="2000" b="0" i="1" strike="noStrike" spc="-4" dirty="0" err="1">
                <a:latin typeface="Times New Roman" pitchFamily="18" charset="0"/>
                <a:cs typeface="Times New Roman" pitchFamily="18" charset="0"/>
              </a:rPr>
              <a:t>g</a:t>
            </a:r>
            <a:r>
              <a:rPr lang="en-IN" sz="2000" b="0" i="1" strike="noStrike" spc="-4" dirty="0">
                <a:latin typeface="Times New Roman" pitchFamily="18" charset="0"/>
                <a:cs typeface="Times New Roman" pitchFamily="18" charset="0"/>
              </a:rPr>
              <a:t>.</a:t>
            </a:r>
            <a:endParaRPr lang="en-IN" sz="2000" b="0" strike="noStrike" spc="-1" dirty="0">
              <a:latin typeface="Times New Roman" pitchFamily="18" charset="0"/>
              <a:cs typeface="Times New Roman" pitchFamily="18" charset="0"/>
            </a:endParaRPr>
          </a:p>
          <a:p>
            <a:pPr marL="12600">
              <a:lnSpc>
                <a:spcPct val="100000"/>
              </a:lnSpc>
            </a:pPr>
            <a:r>
              <a:rPr lang="en-IN" sz="2000" b="0" i="1" strike="noStrike" spc="-18" dirty="0">
                <a:latin typeface="Times New Roman" pitchFamily="18" charset="0"/>
                <a:cs typeface="Times New Roman" pitchFamily="18" charset="0"/>
              </a:rPr>
              <a:t>Co</a:t>
            </a:r>
            <a:r>
              <a:rPr lang="en-IN" sz="2000" b="0" i="1" strike="noStrike" spc="-1" dirty="0">
                <a:latin typeface="Times New Roman" pitchFamily="18" charset="0"/>
                <a:cs typeface="Times New Roman" pitchFamily="18" charset="0"/>
              </a:rPr>
              <a:t>m</a:t>
            </a:r>
            <a:r>
              <a:rPr lang="en-IN" sz="2000" b="0" i="1" strike="noStrike" spc="-12" dirty="0">
                <a:latin typeface="Times New Roman" pitchFamily="18" charset="0"/>
                <a:cs typeface="Times New Roman" pitchFamily="18" charset="0"/>
              </a:rPr>
              <a:t>p</a:t>
            </a:r>
            <a:r>
              <a:rPr lang="en-IN" sz="2000" b="0" i="1" strike="noStrike" spc="-4" dirty="0">
                <a:latin typeface="Times New Roman" pitchFamily="18" charset="0"/>
                <a:cs typeface="Times New Roman" pitchFamily="18" charset="0"/>
              </a:rPr>
              <a:t>a</a:t>
            </a:r>
            <a:r>
              <a:rPr lang="en-IN" sz="2000" b="0" i="1" strike="noStrike" spc="-18" dirty="0">
                <a:latin typeface="Times New Roman" pitchFamily="18" charset="0"/>
                <a:cs typeface="Times New Roman" pitchFamily="18" charset="0"/>
              </a:rPr>
              <a:t>t</a:t>
            </a:r>
            <a:r>
              <a:rPr lang="en-IN" sz="2000" b="0" i="1" strike="noStrike" spc="-9" dirty="0">
                <a:latin typeface="Times New Roman" pitchFamily="18" charset="0"/>
                <a:cs typeface="Times New Roman" pitchFamily="18" charset="0"/>
              </a:rPr>
              <a:t>i</a:t>
            </a:r>
            <a:r>
              <a:rPr lang="en-IN" sz="2000" b="0" i="1" strike="noStrike" spc="-4" dirty="0">
                <a:latin typeface="Times New Roman" pitchFamily="18" charset="0"/>
                <a:cs typeface="Times New Roman" pitchFamily="18" charset="0"/>
              </a:rPr>
              <a:t>b</a:t>
            </a:r>
            <a:r>
              <a:rPr lang="en-IN" sz="2000" b="0" i="1" strike="noStrike" spc="-18" dirty="0">
                <a:latin typeface="Times New Roman" pitchFamily="18" charset="0"/>
                <a:cs typeface="Times New Roman" pitchFamily="18" charset="0"/>
              </a:rPr>
              <a:t>l</a:t>
            </a:r>
            <a:r>
              <a:rPr lang="en-IN" sz="2000" b="0" i="1" strike="noStrike" spc="-1" dirty="0">
                <a:latin typeface="Times New Roman" pitchFamily="18" charset="0"/>
                <a:cs typeface="Times New Roman" pitchFamily="18" charset="0"/>
              </a:rPr>
              <a:t>e</a:t>
            </a:r>
            <a:r>
              <a:rPr lang="en-IN" sz="2000" b="0" i="1" strike="noStrike" spc="-162" dirty="0">
                <a:latin typeface="Times New Roman" pitchFamily="18" charset="0"/>
                <a:cs typeface="Times New Roman" pitchFamily="18" charset="0"/>
              </a:rPr>
              <a:t> </a:t>
            </a:r>
            <a:r>
              <a:rPr lang="en-IN" sz="2000" b="0" i="1" strike="noStrike" spc="-9" dirty="0" smtClean="0">
                <a:latin typeface="Times New Roman" pitchFamily="18" charset="0"/>
                <a:cs typeface="Times New Roman" pitchFamily="18" charset="0"/>
              </a:rPr>
              <a:t>wit</a:t>
            </a:r>
            <a:r>
              <a:rPr lang="en-IN" sz="2000" b="0" i="1" strike="noStrike" spc="-1" dirty="0" smtClean="0">
                <a:latin typeface="Times New Roman" pitchFamily="18" charset="0"/>
                <a:cs typeface="Times New Roman" pitchFamily="18" charset="0"/>
              </a:rPr>
              <a:t>h </a:t>
            </a:r>
            <a:r>
              <a:rPr lang="en-IN" sz="2000" b="0" i="1" strike="noStrike" spc="24" dirty="0" smtClean="0">
                <a:latin typeface="Times New Roman" pitchFamily="18" charset="0"/>
                <a:cs typeface="Times New Roman" pitchFamily="18" charset="0"/>
              </a:rPr>
              <a:t>M</a:t>
            </a:r>
            <a:r>
              <a:rPr lang="en-IN" sz="2000" b="0" i="1" strike="noStrike" spc="12" dirty="0" smtClean="0">
                <a:latin typeface="Times New Roman" pitchFamily="18" charset="0"/>
                <a:cs typeface="Times New Roman" pitchFamily="18" charset="0"/>
              </a:rPr>
              <a:t>/</a:t>
            </a:r>
            <a:r>
              <a:rPr lang="en-IN" sz="2000" b="0" i="1" strike="noStrike" spc="-1" dirty="0" smtClean="0">
                <a:latin typeface="Times New Roman" pitchFamily="18" charset="0"/>
                <a:cs typeface="Times New Roman" pitchFamily="18" charset="0"/>
              </a:rPr>
              <a:t>C</a:t>
            </a:r>
            <a:r>
              <a:rPr lang="en-IN" sz="2000" b="0" i="1" strike="noStrike" spc="-38" dirty="0" smtClean="0">
                <a:latin typeface="Times New Roman" pitchFamily="18" charset="0"/>
                <a:cs typeface="Times New Roman" pitchFamily="18" charset="0"/>
              </a:rPr>
              <a:t> </a:t>
            </a:r>
            <a:r>
              <a:rPr lang="en-IN" sz="2000" b="0" i="1" strike="noStrike" spc="-1" dirty="0">
                <a:latin typeface="Times New Roman" pitchFamily="18" charset="0"/>
                <a:cs typeface="Times New Roman" pitchFamily="18" charset="0"/>
              </a:rPr>
              <a:t>A</a:t>
            </a:r>
            <a:endParaRPr lang="en-IN" sz="2000" b="0" strike="noStrike" spc="-1" dirty="0">
              <a:latin typeface="Times New Roman" pitchFamily="18" charset="0"/>
              <a:cs typeface="Times New Roman" pitchFamily="18" charset="0"/>
            </a:endParaRPr>
          </a:p>
        </p:txBody>
      </p:sp>
      <p:sp>
        <p:nvSpPr>
          <p:cNvPr id="395" name="CustomShape 18"/>
          <p:cNvSpPr/>
          <p:nvPr/>
        </p:nvSpPr>
        <p:spPr>
          <a:xfrm>
            <a:off x="9622080" y="4973040"/>
            <a:ext cx="2285640" cy="11876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2400" b="0" i="1" strike="noStrike" spc="-43" dirty="0">
                <a:latin typeface="Times New Roman" pitchFamily="18" charset="0"/>
                <a:cs typeface="Times New Roman" pitchFamily="18" charset="0"/>
              </a:rPr>
              <a:t>Ta</a:t>
            </a:r>
            <a:r>
              <a:rPr lang="en-IN" sz="2400" b="0" i="1" strike="noStrike" spc="-52" dirty="0">
                <a:latin typeface="Times New Roman" pitchFamily="18" charset="0"/>
                <a:cs typeface="Times New Roman" pitchFamily="18" charset="0"/>
              </a:rPr>
              <a:t>r</a:t>
            </a:r>
            <a:r>
              <a:rPr lang="en-IN" sz="2400" b="0" i="1" strike="noStrike" spc="-43" dirty="0">
                <a:latin typeface="Times New Roman" pitchFamily="18" charset="0"/>
                <a:cs typeface="Times New Roman" pitchFamily="18" charset="0"/>
              </a:rPr>
              <a:t>g</a:t>
            </a:r>
            <a:r>
              <a:rPr lang="en-IN" sz="2400" b="0" i="1" strike="noStrike" spc="-58" dirty="0">
                <a:latin typeface="Times New Roman" pitchFamily="18" charset="0"/>
                <a:cs typeface="Times New Roman" pitchFamily="18" charset="0"/>
              </a:rPr>
              <a:t>e</a:t>
            </a:r>
            <a:r>
              <a:rPr lang="en-IN" sz="2400" b="0" i="1" strike="noStrike" spc="-1" dirty="0">
                <a:latin typeface="Times New Roman" pitchFamily="18" charset="0"/>
                <a:cs typeface="Times New Roman" pitchFamily="18" charset="0"/>
              </a:rPr>
              <a:t>t</a:t>
            </a:r>
            <a:r>
              <a:rPr lang="en-IN" sz="2400" b="0" i="1" strike="noStrike" spc="-194" dirty="0">
                <a:latin typeface="Times New Roman" pitchFamily="18" charset="0"/>
                <a:cs typeface="Times New Roman" pitchFamily="18" charset="0"/>
              </a:rPr>
              <a:t> </a:t>
            </a:r>
            <a:r>
              <a:rPr lang="en-IN" sz="2400" b="0" i="1" strike="noStrike" spc="-18" dirty="0">
                <a:latin typeface="Times New Roman" pitchFamily="18" charset="0"/>
                <a:cs typeface="Times New Roman" pitchFamily="18" charset="0"/>
              </a:rPr>
              <a:t>p</a:t>
            </a:r>
            <a:r>
              <a:rPr lang="en-IN" sz="2400" b="0" i="1" strike="noStrike" spc="-29" dirty="0">
                <a:latin typeface="Times New Roman" pitchFamily="18" charset="0"/>
                <a:cs typeface="Times New Roman" pitchFamily="18" charset="0"/>
              </a:rPr>
              <a:t>ro</a:t>
            </a:r>
            <a:r>
              <a:rPr lang="en-IN" sz="2400" b="0" i="1" strike="noStrike" spc="-18" dirty="0">
                <a:latin typeface="Times New Roman" pitchFamily="18" charset="0"/>
                <a:cs typeface="Times New Roman" pitchFamily="18" charset="0"/>
              </a:rPr>
              <a:t>g</a:t>
            </a:r>
            <a:r>
              <a:rPr lang="en-IN" sz="2400" b="0" i="1" strike="noStrike" spc="-29" dirty="0">
                <a:latin typeface="Times New Roman" pitchFamily="18" charset="0"/>
                <a:cs typeface="Times New Roman" pitchFamily="18" charset="0"/>
              </a:rPr>
              <a:t>r</a:t>
            </a:r>
            <a:r>
              <a:rPr lang="en-IN" sz="2400" b="0" i="1" strike="noStrike" spc="-18" dirty="0">
                <a:latin typeface="Times New Roman" pitchFamily="18" charset="0"/>
                <a:cs typeface="Times New Roman" pitchFamily="18" charset="0"/>
              </a:rPr>
              <a:t>a</a:t>
            </a:r>
            <a:r>
              <a:rPr lang="en-IN" sz="2400" b="0" i="1" strike="noStrike" spc="-1" dirty="0">
                <a:latin typeface="Times New Roman" pitchFamily="18" charset="0"/>
                <a:cs typeface="Times New Roman" pitchFamily="18" charset="0"/>
              </a:rPr>
              <a:t>m</a:t>
            </a:r>
            <a:r>
              <a:rPr lang="en-IN" sz="2400" b="0" i="1" strike="noStrike" spc="-94" dirty="0">
                <a:latin typeface="Times New Roman" pitchFamily="18" charset="0"/>
                <a:cs typeface="Times New Roman" pitchFamily="18" charset="0"/>
              </a:rPr>
              <a:t> </a:t>
            </a:r>
            <a:r>
              <a:rPr lang="en-IN" sz="2400" b="0" i="1" strike="noStrike" spc="-1" dirty="0">
                <a:latin typeface="Times New Roman" pitchFamily="18" charset="0"/>
                <a:cs typeface="Times New Roman" pitchFamily="18" charset="0"/>
              </a:rPr>
              <a:t>/ </a:t>
            </a:r>
            <a:r>
              <a:rPr lang="en-IN" sz="2400" b="0" i="1" strike="noStrike" spc="24" dirty="0">
                <a:latin typeface="Times New Roman" pitchFamily="18" charset="0"/>
                <a:cs typeface="Times New Roman" pitchFamily="18" charset="0"/>
              </a:rPr>
              <a:t>M</a:t>
            </a:r>
            <a:r>
              <a:rPr lang="en-IN" sz="2400" b="0" i="1" strike="noStrike" spc="12" dirty="0">
                <a:latin typeface="Times New Roman" pitchFamily="18" charset="0"/>
                <a:cs typeface="Times New Roman" pitchFamily="18" charset="0"/>
              </a:rPr>
              <a:t>/</a:t>
            </a:r>
            <a:r>
              <a:rPr lang="en-IN" sz="2400" b="0" i="1" strike="noStrike" spc="-1" dirty="0">
                <a:latin typeface="Times New Roman" pitchFamily="18" charset="0"/>
                <a:cs typeface="Times New Roman" pitchFamily="18" charset="0"/>
              </a:rPr>
              <a:t>C</a:t>
            </a:r>
            <a:r>
              <a:rPr lang="en-IN" sz="2400" b="0" i="1" strike="noStrike" spc="9" dirty="0">
                <a:latin typeface="Times New Roman" pitchFamily="18" charset="0"/>
                <a:cs typeface="Times New Roman" pitchFamily="18" charset="0"/>
              </a:rPr>
              <a:t> </a:t>
            </a:r>
            <a:r>
              <a:rPr lang="en-IN" sz="2400" b="0" i="1" strike="noStrike" spc="-12" dirty="0">
                <a:latin typeface="Times New Roman" pitchFamily="18" charset="0"/>
                <a:cs typeface="Times New Roman" pitchFamily="18" charset="0"/>
              </a:rPr>
              <a:t>L</a:t>
            </a:r>
            <a:r>
              <a:rPr lang="en-IN" sz="2400" b="0" i="1" strike="noStrike" spc="-4" dirty="0">
                <a:latin typeface="Times New Roman" pitchFamily="18" charset="0"/>
                <a:cs typeface="Times New Roman" pitchFamily="18" charset="0"/>
              </a:rPr>
              <a:t>a</a:t>
            </a:r>
            <a:r>
              <a:rPr lang="en-IN" sz="2400" b="0" i="1" strike="noStrike" spc="-12" dirty="0">
                <a:latin typeface="Times New Roman" pitchFamily="18" charset="0"/>
                <a:cs typeface="Times New Roman" pitchFamily="18" charset="0"/>
              </a:rPr>
              <a:t>n</a:t>
            </a:r>
            <a:r>
              <a:rPr lang="en-IN" sz="2400" b="0" i="1" strike="noStrike" spc="-4" dirty="0">
                <a:latin typeface="Times New Roman" pitchFamily="18" charset="0"/>
                <a:cs typeface="Times New Roman" pitchFamily="18" charset="0"/>
              </a:rPr>
              <a:t>g</a:t>
            </a:r>
            <a:r>
              <a:rPr lang="en-IN" sz="2400" b="0" i="1" strike="noStrike" spc="-1" dirty="0">
                <a:latin typeface="Times New Roman" pitchFamily="18" charset="0"/>
                <a:cs typeface="Times New Roman" pitchFamily="18" charset="0"/>
              </a:rPr>
              <a:t>.</a:t>
            </a:r>
            <a:r>
              <a:rPr lang="en-IN" sz="2400" b="0" i="1" strike="noStrike" spc="-123" dirty="0">
                <a:latin typeface="Times New Roman" pitchFamily="18" charset="0"/>
                <a:cs typeface="Times New Roman" pitchFamily="18" charset="0"/>
              </a:rPr>
              <a:t> </a:t>
            </a:r>
            <a:r>
              <a:rPr lang="en-IN" sz="2400" b="0" i="1" strike="noStrike" spc="-12" dirty="0" err="1">
                <a:latin typeface="Times New Roman" pitchFamily="18" charset="0"/>
                <a:cs typeface="Times New Roman" pitchFamily="18" charset="0"/>
              </a:rPr>
              <a:t>P</a:t>
            </a:r>
            <a:r>
              <a:rPr lang="en-IN" sz="2400" b="0" i="1" strike="noStrike" spc="-18" dirty="0" err="1">
                <a:latin typeface="Times New Roman" pitchFamily="18" charset="0"/>
                <a:cs typeface="Times New Roman" pitchFamily="18" charset="0"/>
              </a:rPr>
              <a:t>ro</a:t>
            </a:r>
            <a:r>
              <a:rPr lang="en-IN" sz="2400" b="0" i="1" strike="noStrike" spc="-4" dirty="0" err="1">
                <a:latin typeface="Times New Roman" pitchFamily="18" charset="0"/>
                <a:cs typeface="Times New Roman" pitchFamily="18" charset="0"/>
              </a:rPr>
              <a:t>g</a:t>
            </a:r>
            <a:r>
              <a:rPr lang="en-IN" sz="2400" b="0" i="1" strike="noStrike" spc="-4" dirty="0">
                <a:latin typeface="Times New Roman" pitchFamily="18" charset="0"/>
                <a:cs typeface="Times New Roman" pitchFamily="18" charset="0"/>
              </a:rPr>
              <a:t>.</a:t>
            </a:r>
            <a:endParaRPr lang="en-IN" sz="2400" b="0" strike="noStrike" spc="-1" dirty="0">
              <a:latin typeface="Times New Roman" pitchFamily="18" charset="0"/>
              <a:cs typeface="Times New Roman" pitchFamily="18" charset="0"/>
            </a:endParaRPr>
          </a:p>
        </p:txBody>
      </p:sp>
      <p:sp>
        <p:nvSpPr>
          <p:cNvPr id="396" name="CustomShape 19"/>
          <p:cNvSpPr/>
          <p:nvPr/>
        </p:nvSpPr>
        <p:spPr>
          <a:xfrm>
            <a:off x="6144120" y="6105960"/>
            <a:ext cx="360" cy="1229040"/>
          </a:xfrm>
          <a:custGeom>
            <a:avLst/>
            <a:gdLst/>
            <a:ahLst/>
            <a:cxnLst/>
            <a:rect l="l" t="t" r="r" b="b"/>
            <a:pathLst>
              <a:path h="1229359">
                <a:moveTo>
                  <a:pt x="0" y="0"/>
                </a:moveTo>
                <a:lnTo>
                  <a:pt x="0" y="1228977"/>
                </a:lnTo>
              </a:path>
            </a:pathLst>
          </a:custGeom>
          <a:noFill/>
          <a:ln w="12600">
            <a:solidFill>
              <a:srgbClr val="487CB9"/>
            </a:solidFill>
            <a:round/>
          </a:ln>
        </p:spPr>
        <p:style>
          <a:lnRef idx="0">
            <a:scrgbClr r="0" g="0" b="0"/>
          </a:lnRef>
          <a:fillRef idx="0">
            <a:scrgbClr r="0" g="0" b="0"/>
          </a:fillRef>
          <a:effectRef idx="0">
            <a:scrgbClr r="0" g="0" b="0"/>
          </a:effectRef>
          <a:fontRef idx="minor"/>
        </p:style>
      </p:sp>
      <p:sp>
        <p:nvSpPr>
          <p:cNvPr id="397" name="CustomShape 20"/>
          <p:cNvSpPr/>
          <p:nvPr/>
        </p:nvSpPr>
        <p:spPr>
          <a:xfrm>
            <a:off x="5273280" y="7437240"/>
            <a:ext cx="1638720" cy="1023840"/>
          </a:xfrm>
          <a:custGeom>
            <a:avLst/>
            <a:gdLst/>
            <a:ahLst/>
            <a:cxnLst/>
            <a:rect l="l" t="t" r="r" b="b"/>
            <a:pathLst>
              <a:path w="1638934" h="1024254">
                <a:moveTo>
                  <a:pt x="0" y="512063"/>
                </a:moveTo>
                <a:lnTo>
                  <a:pt x="16611" y="408812"/>
                </a:lnTo>
                <a:lnTo>
                  <a:pt x="64373" y="312669"/>
                </a:lnTo>
                <a:lnTo>
                  <a:pt x="98907" y="267974"/>
                </a:lnTo>
                <a:lnTo>
                  <a:pt x="139933" y="225683"/>
                </a:lnTo>
                <a:lnTo>
                  <a:pt x="187055" y="186308"/>
                </a:lnTo>
                <a:lnTo>
                  <a:pt x="240029" y="149982"/>
                </a:lnTo>
                <a:lnTo>
                  <a:pt x="298185" y="116966"/>
                </a:lnTo>
                <a:lnTo>
                  <a:pt x="361309" y="87380"/>
                </a:lnTo>
                <a:lnTo>
                  <a:pt x="428731" y="61853"/>
                </a:lnTo>
                <a:lnTo>
                  <a:pt x="500359" y="40254"/>
                </a:lnTo>
                <a:lnTo>
                  <a:pt x="575675" y="22991"/>
                </a:lnTo>
                <a:lnTo>
                  <a:pt x="654161" y="10418"/>
                </a:lnTo>
                <a:lnTo>
                  <a:pt x="735573" y="2666"/>
                </a:lnTo>
                <a:lnTo>
                  <a:pt x="819271" y="0"/>
                </a:lnTo>
                <a:lnTo>
                  <a:pt x="903091" y="2666"/>
                </a:lnTo>
                <a:lnTo>
                  <a:pt x="984351" y="10418"/>
                </a:lnTo>
                <a:lnTo>
                  <a:pt x="1062989" y="22991"/>
                </a:lnTo>
                <a:lnTo>
                  <a:pt x="1138153" y="40254"/>
                </a:lnTo>
                <a:lnTo>
                  <a:pt x="1209781" y="61853"/>
                </a:lnTo>
                <a:lnTo>
                  <a:pt x="1277355" y="87380"/>
                </a:lnTo>
                <a:lnTo>
                  <a:pt x="1340479" y="116966"/>
                </a:lnTo>
                <a:lnTo>
                  <a:pt x="1398635" y="149982"/>
                </a:lnTo>
                <a:lnTo>
                  <a:pt x="1451457" y="186308"/>
                </a:lnTo>
                <a:lnTo>
                  <a:pt x="1498701" y="225683"/>
                </a:lnTo>
                <a:lnTo>
                  <a:pt x="1539727" y="267974"/>
                </a:lnTo>
                <a:lnTo>
                  <a:pt x="1574291" y="312669"/>
                </a:lnTo>
                <a:lnTo>
                  <a:pt x="1601845" y="359795"/>
                </a:lnTo>
                <a:lnTo>
                  <a:pt x="1634337" y="459617"/>
                </a:lnTo>
                <a:lnTo>
                  <a:pt x="1638665" y="512063"/>
                </a:lnTo>
                <a:lnTo>
                  <a:pt x="1634337" y="564392"/>
                </a:lnTo>
                <a:lnTo>
                  <a:pt x="1622023" y="615183"/>
                </a:lnTo>
                <a:lnTo>
                  <a:pt x="1574291" y="711326"/>
                </a:lnTo>
                <a:lnTo>
                  <a:pt x="1539727" y="756153"/>
                </a:lnTo>
                <a:lnTo>
                  <a:pt x="1498701" y="798326"/>
                </a:lnTo>
                <a:lnTo>
                  <a:pt x="1451457" y="837687"/>
                </a:lnTo>
                <a:lnTo>
                  <a:pt x="1398635" y="874145"/>
                </a:lnTo>
                <a:lnTo>
                  <a:pt x="1340479" y="907160"/>
                </a:lnTo>
                <a:lnTo>
                  <a:pt x="1277355" y="936629"/>
                </a:lnTo>
                <a:lnTo>
                  <a:pt x="1209781" y="962274"/>
                </a:lnTo>
                <a:lnTo>
                  <a:pt x="1138153" y="983873"/>
                </a:lnTo>
                <a:lnTo>
                  <a:pt x="1062989" y="1001018"/>
                </a:lnTo>
                <a:lnTo>
                  <a:pt x="984351" y="1013709"/>
                </a:lnTo>
                <a:lnTo>
                  <a:pt x="903091" y="1021460"/>
                </a:lnTo>
                <a:lnTo>
                  <a:pt x="819271" y="1024127"/>
                </a:lnTo>
                <a:lnTo>
                  <a:pt x="735573" y="1021460"/>
                </a:lnTo>
                <a:lnTo>
                  <a:pt x="654161" y="1013709"/>
                </a:lnTo>
                <a:lnTo>
                  <a:pt x="575675" y="1001018"/>
                </a:lnTo>
                <a:lnTo>
                  <a:pt x="500359" y="983873"/>
                </a:lnTo>
                <a:lnTo>
                  <a:pt x="428731" y="962274"/>
                </a:lnTo>
                <a:lnTo>
                  <a:pt x="361309" y="936629"/>
                </a:lnTo>
                <a:lnTo>
                  <a:pt x="298185" y="907160"/>
                </a:lnTo>
                <a:lnTo>
                  <a:pt x="240029" y="874145"/>
                </a:lnTo>
                <a:lnTo>
                  <a:pt x="187055" y="837687"/>
                </a:lnTo>
                <a:lnTo>
                  <a:pt x="139933" y="798326"/>
                </a:lnTo>
                <a:lnTo>
                  <a:pt x="98907" y="756153"/>
                </a:lnTo>
                <a:lnTo>
                  <a:pt x="64373" y="711326"/>
                </a:lnTo>
                <a:lnTo>
                  <a:pt x="36819" y="664332"/>
                </a:lnTo>
                <a:lnTo>
                  <a:pt x="4175" y="564392"/>
                </a:lnTo>
                <a:lnTo>
                  <a:pt x="0" y="512063"/>
                </a:lnTo>
                <a:close/>
              </a:path>
            </a:pathLst>
          </a:custGeom>
          <a:noFill/>
          <a:ln w="25560">
            <a:solidFill>
              <a:srgbClr val="F79446"/>
            </a:solidFill>
            <a:round/>
          </a:ln>
        </p:spPr>
        <p:style>
          <a:lnRef idx="0">
            <a:scrgbClr r="0" g="0" b="0"/>
          </a:lnRef>
          <a:fillRef idx="0">
            <a:scrgbClr r="0" g="0" b="0"/>
          </a:fillRef>
          <a:effectRef idx="0">
            <a:scrgbClr r="0" g="0" b="0"/>
          </a:effectRef>
          <a:fontRef idx="minor"/>
        </p:style>
      </p:sp>
      <p:sp>
        <p:nvSpPr>
          <p:cNvPr id="398" name="CustomShape 21"/>
          <p:cNvSpPr/>
          <p:nvPr/>
        </p:nvSpPr>
        <p:spPr>
          <a:xfrm>
            <a:off x="5668200" y="7783920"/>
            <a:ext cx="858960" cy="791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2600" b="0" i="1" strike="noStrike" spc="24">
                <a:solidFill>
                  <a:srgbClr val="5C5C5C"/>
                </a:solidFill>
                <a:latin typeface="Calibri"/>
              </a:rPr>
              <a:t>M</a:t>
            </a:r>
            <a:r>
              <a:rPr lang="en-IN" sz="2600" b="0" i="1" strike="noStrike" spc="12">
                <a:solidFill>
                  <a:srgbClr val="5C5C5C"/>
                </a:solidFill>
                <a:latin typeface="Calibri"/>
              </a:rPr>
              <a:t>/</a:t>
            </a:r>
            <a:r>
              <a:rPr lang="en-IN" sz="2600" b="0" i="1" strike="noStrike" spc="-1">
                <a:solidFill>
                  <a:srgbClr val="5C5C5C"/>
                </a:solidFill>
                <a:latin typeface="Calibri"/>
              </a:rPr>
              <a:t>C</a:t>
            </a:r>
            <a:r>
              <a:rPr lang="en-IN" sz="2600" b="0" i="1" strike="noStrike" spc="-143">
                <a:solidFill>
                  <a:srgbClr val="5C5C5C"/>
                </a:solidFill>
                <a:latin typeface="Times New Roman"/>
              </a:rPr>
              <a:t> </a:t>
            </a:r>
            <a:r>
              <a:rPr lang="en-IN" sz="2600" b="0" i="1" strike="noStrike" spc="-1">
                <a:solidFill>
                  <a:srgbClr val="5C5C5C"/>
                </a:solidFill>
                <a:latin typeface="Calibri"/>
              </a:rPr>
              <a:t>B</a:t>
            </a:r>
            <a:endParaRPr lang="en-IN" sz="2600" b="0" strike="noStrike" spc="-1">
              <a:latin typeface="Arial"/>
            </a:endParaRPr>
          </a:p>
        </p:txBody>
      </p:sp>
      <p:sp>
        <p:nvSpPr>
          <p:cNvPr id="23" name="Rectangle 22"/>
          <p:cNvSpPr/>
          <p:nvPr/>
        </p:nvSpPr>
        <p:spPr>
          <a:xfrm>
            <a:off x="5207000" y="304800"/>
            <a:ext cx="2293833" cy="646331"/>
          </a:xfrm>
          <a:prstGeom prst="rect">
            <a:avLst/>
          </a:prstGeom>
        </p:spPr>
        <p:txBody>
          <a:bodyPr wrap="none">
            <a:spAutoFit/>
          </a:bodyPr>
          <a:lstStyle/>
          <a:p>
            <a:r>
              <a:rPr lang="de-DE" sz="3600" b="1" spc="-647" dirty="0" smtClean="0">
                <a:solidFill>
                  <a:srgbClr val="FF0000"/>
                </a:solidFill>
                <a:latin typeface="Times New Roman" pitchFamily="18" charset="0"/>
                <a:cs typeface="Times New Roman" pitchFamily="18" charset="0"/>
              </a:rPr>
              <a:t>T</a:t>
            </a:r>
            <a:r>
              <a:rPr lang="de-DE" sz="3600" b="1" spc="-72" dirty="0" smtClean="0">
                <a:solidFill>
                  <a:srgbClr val="FF0000"/>
                </a:solidFill>
                <a:latin typeface="Times New Roman" pitchFamily="18" charset="0"/>
                <a:cs typeface="Times New Roman" pitchFamily="18" charset="0"/>
              </a:rPr>
              <a:t>r</a:t>
            </a:r>
            <a:r>
              <a:rPr lang="de-DE" sz="3600" b="1" spc="-69" dirty="0" smtClean="0">
                <a:solidFill>
                  <a:srgbClr val="FF0000"/>
                </a:solidFill>
                <a:latin typeface="Times New Roman" pitchFamily="18" charset="0"/>
                <a:cs typeface="Times New Roman" pitchFamily="18" charset="0"/>
              </a:rPr>
              <a:t>a</a:t>
            </a:r>
            <a:r>
              <a:rPr lang="de-DE" sz="3600" b="1" spc="-77" dirty="0" smtClean="0">
                <a:solidFill>
                  <a:srgbClr val="FF0000"/>
                </a:solidFill>
                <a:latin typeface="Times New Roman" pitchFamily="18" charset="0"/>
                <a:cs typeface="Times New Roman" pitchFamily="18" charset="0"/>
              </a:rPr>
              <a:t>n</a:t>
            </a:r>
            <a:r>
              <a:rPr lang="de-DE" sz="3600" b="1" spc="-69" dirty="0" smtClean="0">
                <a:solidFill>
                  <a:srgbClr val="FF0000"/>
                </a:solidFill>
                <a:latin typeface="Times New Roman" pitchFamily="18" charset="0"/>
                <a:cs typeface="Times New Roman" pitchFamily="18" charset="0"/>
              </a:rPr>
              <a:t>slat</a:t>
            </a:r>
            <a:r>
              <a:rPr lang="de-DE" sz="3600" b="1" spc="-72" dirty="0" smtClean="0">
                <a:solidFill>
                  <a:srgbClr val="FF0000"/>
                </a:solidFill>
                <a:latin typeface="Times New Roman" pitchFamily="18" charset="0"/>
                <a:cs typeface="Times New Roman" pitchFamily="18" charset="0"/>
              </a:rPr>
              <a:t>or</a:t>
            </a:r>
            <a:r>
              <a:rPr lang="de-DE" sz="3600" b="1" spc="-1" dirty="0" smtClean="0">
                <a:solidFill>
                  <a:srgbClr val="FF0000"/>
                </a:solidFill>
                <a:latin typeface="Times New Roman" pitchFamily="18" charset="0"/>
                <a:cs typeface="Times New Roman" pitchFamily="18" charset="0"/>
              </a:rPr>
              <a:t>s</a:t>
            </a:r>
            <a:endParaRPr lang="en-US" sz="3600" dirty="0">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TextShape 4"/>
          <p:cNvSpPr txBox="1"/>
          <p:nvPr/>
        </p:nvSpPr>
        <p:spPr>
          <a:xfrm>
            <a:off x="803520" y="441360"/>
            <a:ext cx="11397600" cy="1870200"/>
          </a:xfrm>
          <a:prstGeom prst="rect">
            <a:avLst/>
          </a:prstGeom>
          <a:noFill/>
          <a:ln>
            <a:noFill/>
          </a:ln>
        </p:spPr>
        <p:txBody>
          <a:bodyPr lIns="0" tIns="241560" rIns="0" bIns="0"/>
          <a:lstStyle/>
          <a:p>
            <a:pPr marL="3516120">
              <a:lnSpc>
                <a:spcPct val="100000"/>
              </a:lnSpc>
            </a:pPr>
            <a:endParaRPr lang="de-DE" sz="7700" b="0" strike="noStrike" spc="-1" dirty="0">
              <a:solidFill>
                <a:srgbClr val="000000"/>
              </a:solidFill>
              <a:latin typeface="Calibri"/>
            </a:endParaRPr>
          </a:p>
        </p:txBody>
      </p:sp>
      <p:sp>
        <p:nvSpPr>
          <p:cNvPr id="407" name="CustomShape 5"/>
          <p:cNvSpPr/>
          <p:nvPr/>
        </p:nvSpPr>
        <p:spPr>
          <a:xfrm>
            <a:off x="711200" y="1447800"/>
            <a:ext cx="11754320" cy="6594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500400" indent="-487440">
              <a:lnSpc>
                <a:spcPct val="100000"/>
              </a:lnSpc>
              <a:buClr>
                <a:srgbClr val="000000"/>
              </a:buClr>
              <a:buFont typeface="Arial"/>
              <a:buChar char="•"/>
            </a:pPr>
            <a:r>
              <a:rPr lang="en-IN" sz="2800" b="0" i="1" strike="noStrike" spc="-29" dirty="0">
                <a:solidFill>
                  <a:srgbClr val="000000"/>
                </a:solidFill>
                <a:latin typeface="Times New Roman" pitchFamily="18" charset="0"/>
                <a:cs typeface="Times New Roman" pitchFamily="18" charset="0"/>
              </a:rPr>
              <a:t>A</a:t>
            </a:r>
            <a:r>
              <a:rPr lang="en-IN" sz="2800" b="0" i="1" strike="noStrike" spc="-58" dirty="0">
                <a:solidFill>
                  <a:srgbClr val="000000"/>
                </a:solidFill>
                <a:latin typeface="Times New Roman" pitchFamily="18" charset="0"/>
                <a:cs typeface="Times New Roman" pitchFamily="18" charset="0"/>
              </a:rPr>
              <a:t> </a:t>
            </a:r>
            <a:r>
              <a:rPr lang="en-IN" sz="2800" b="0" i="1" strike="noStrike" spc="-4" dirty="0">
                <a:solidFill>
                  <a:srgbClr val="000000"/>
                </a:solidFill>
                <a:latin typeface="Times New Roman" pitchFamily="18" charset="0"/>
                <a:cs typeface="Times New Roman" pitchFamily="18" charset="0"/>
              </a:rPr>
              <a:t>L</a:t>
            </a:r>
            <a:r>
              <a:rPr lang="en-IN" sz="2800" b="0" i="1" strike="noStrike" spc="-18" dirty="0">
                <a:solidFill>
                  <a:srgbClr val="000000"/>
                </a:solidFill>
                <a:latin typeface="Times New Roman" pitchFamily="18" charset="0"/>
                <a:cs typeface="Times New Roman" pitchFamily="18" charset="0"/>
              </a:rPr>
              <a:t>o</a:t>
            </a:r>
            <a:r>
              <a:rPr lang="en-IN" sz="2800" b="0" i="1" strike="noStrike" spc="-29" dirty="0">
                <a:solidFill>
                  <a:srgbClr val="000000"/>
                </a:solidFill>
                <a:latin typeface="Times New Roman" pitchFamily="18" charset="0"/>
                <a:cs typeface="Times New Roman" pitchFamily="18" charset="0"/>
              </a:rPr>
              <a:t>a</a:t>
            </a:r>
            <a:r>
              <a:rPr lang="en-IN" sz="2800" b="0" i="1" strike="noStrike" spc="-49" dirty="0">
                <a:solidFill>
                  <a:srgbClr val="000000"/>
                </a:solidFill>
                <a:latin typeface="Times New Roman" pitchFamily="18" charset="0"/>
                <a:cs typeface="Times New Roman" pitchFamily="18" charset="0"/>
              </a:rPr>
              <a:t>d</a:t>
            </a:r>
            <a:r>
              <a:rPr lang="en-IN" sz="2800" b="0" i="1" strike="noStrike" spc="-38" dirty="0">
                <a:solidFill>
                  <a:srgbClr val="000000"/>
                </a:solidFill>
                <a:latin typeface="Times New Roman" pitchFamily="18" charset="0"/>
                <a:cs typeface="Times New Roman" pitchFamily="18" charset="0"/>
              </a:rPr>
              <a:t>e</a:t>
            </a:r>
            <a:r>
              <a:rPr lang="en-IN" sz="2800" b="0" i="1" strike="noStrike" spc="-18" dirty="0">
                <a:solidFill>
                  <a:srgbClr val="000000"/>
                </a:solidFill>
                <a:latin typeface="Times New Roman" pitchFamily="18" charset="0"/>
                <a:cs typeface="Times New Roman" pitchFamily="18" charset="0"/>
              </a:rPr>
              <a:t>r</a:t>
            </a:r>
            <a:r>
              <a:rPr lang="en-IN" sz="2800" b="0" i="1" strike="noStrike" spc="-109" dirty="0">
                <a:solidFill>
                  <a:srgbClr val="000000"/>
                </a:solidFill>
                <a:latin typeface="Times New Roman" pitchFamily="18" charset="0"/>
                <a:cs typeface="Times New Roman" pitchFamily="18" charset="0"/>
              </a:rPr>
              <a:t> </a:t>
            </a:r>
            <a:r>
              <a:rPr lang="en-IN" sz="2800" b="0" i="1" strike="noStrike" spc="-1" dirty="0">
                <a:solidFill>
                  <a:srgbClr val="000000"/>
                </a:solidFill>
                <a:latin typeface="Times New Roman" pitchFamily="18" charset="0"/>
                <a:cs typeface="Times New Roman" pitchFamily="18" charset="0"/>
              </a:rPr>
              <a:t>is</a:t>
            </a:r>
            <a:r>
              <a:rPr lang="en-IN" sz="2800" b="0" i="1" strike="noStrike" spc="-137" dirty="0">
                <a:solidFill>
                  <a:srgbClr val="000000"/>
                </a:solidFill>
                <a:latin typeface="Times New Roman" pitchFamily="18" charset="0"/>
                <a:cs typeface="Times New Roman" pitchFamily="18" charset="0"/>
              </a:rPr>
              <a:t> </a:t>
            </a:r>
            <a:r>
              <a:rPr lang="en-IN" sz="2800" b="0" i="1" strike="noStrike" spc="-52" dirty="0">
                <a:solidFill>
                  <a:srgbClr val="000000"/>
                </a:solidFill>
                <a:latin typeface="Times New Roman" pitchFamily="18" charset="0"/>
                <a:cs typeface="Times New Roman" pitchFamily="18" charset="0"/>
              </a:rPr>
              <a:t>sys</a:t>
            </a:r>
            <a:r>
              <a:rPr lang="en-IN" sz="2800" b="0" i="1" strike="noStrike" spc="-72" dirty="0">
                <a:solidFill>
                  <a:srgbClr val="000000"/>
                </a:solidFill>
                <a:latin typeface="Times New Roman" pitchFamily="18" charset="0"/>
                <a:cs typeface="Times New Roman" pitchFamily="18" charset="0"/>
              </a:rPr>
              <a:t>te</a:t>
            </a:r>
            <a:r>
              <a:rPr lang="en-IN" sz="2800" b="0" i="1" strike="noStrike" spc="-38" dirty="0">
                <a:solidFill>
                  <a:srgbClr val="000000"/>
                </a:solidFill>
                <a:latin typeface="Times New Roman" pitchFamily="18" charset="0"/>
                <a:cs typeface="Times New Roman" pitchFamily="18" charset="0"/>
              </a:rPr>
              <a:t>m</a:t>
            </a:r>
            <a:r>
              <a:rPr lang="en-IN" sz="2800" b="0" i="1" strike="noStrike" spc="-154" dirty="0">
                <a:solidFill>
                  <a:srgbClr val="000000"/>
                </a:solidFill>
                <a:latin typeface="Times New Roman" pitchFamily="18" charset="0"/>
                <a:cs typeface="Times New Roman" pitchFamily="18" charset="0"/>
              </a:rPr>
              <a:t> </a:t>
            </a:r>
            <a:r>
              <a:rPr lang="en-IN" sz="2800" b="0" i="1" strike="noStrike" spc="-49" dirty="0">
                <a:solidFill>
                  <a:srgbClr val="000000"/>
                </a:solidFill>
                <a:latin typeface="Times New Roman" pitchFamily="18" charset="0"/>
                <a:cs typeface="Times New Roman" pitchFamily="18" charset="0"/>
              </a:rPr>
              <a:t>pr</a:t>
            </a:r>
            <a:r>
              <a:rPr lang="en-IN" sz="2800" b="0" i="1" strike="noStrike" spc="-18" dirty="0">
                <a:solidFill>
                  <a:srgbClr val="000000"/>
                </a:solidFill>
                <a:latin typeface="Times New Roman" pitchFamily="18" charset="0"/>
                <a:cs typeface="Times New Roman" pitchFamily="18" charset="0"/>
              </a:rPr>
              <a:t>o</a:t>
            </a:r>
            <a:r>
              <a:rPr lang="en-IN" sz="2800" b="0" i="1" strike="noStrike" spc="-49" dirty="0">
                <a:solidFill>
                  <a:srgbClr val="000000"/>
                </a:solidFill>
                <a:latin typeface="Times New Roman" pitchFamily="18" charset="0"/>
                <a:cs typeface="Times New Roman" pitchFamily="18" charset="0"/>
              </a:rPr>
              <a:t>gra</a:t>
            </a:r>
            <a:r>
              <a:rPr lang="en-IN" sz="2800" b="0" i="1" strike="noStrike" spc="-38" dirty="0">
                <a:solidFill>
                  <a:srgbClr val="000000"/>
                </a:solidFill>
                <a:latin typeface="Times New Roman" pitchFamily="18" charset="0"/>
                <a:cs typeface="Times New Roman" pitchFamily="18" charset="0"/>
              </a:rPr>
              <a:t>m</a:t>
            </a:r>
            <a:r>
              <a:rPr lang="en-IN" sz="2800" b="0" i="1" strike="noStrike" spc="-194" dirty="0">
                <a:solidFill>
                  <a:srgbClr val="000000"/>
                </a:solidFill>
                <a:latin typeface="Times New Roman" pitchFamily="18" charset="0"/>
                <a:cs typeface="Times New Roman" pitchFamily="18" charset="0"/>
              </a:rPr>
              <a:t> </a:t>
            </a:r>
            <a:r>
              <a:rPr lang="en-IN" sz="2800" b="0" i="1" strike="noStrike" spc="-49" dirty="0">
                <a:solidFill>
                  <a:srgbClr val="000000"/>
                </a:solidFill>
                <a:latin typeface="Times New Roman" pitchFamily="18" charset="0"/>
                <a:cs typeface="Times New Roman" pitchFamily="18" charset="0"/>
              </a:rPr>
              <a:t>tha</a:t>
            </a:r>
            <a:r>
              <a:rPr lang="en-IN" sz="2800" b="0" i="1" strike="noStrike" spc="-18" dirty="0">
                <a:solidFill>
                  <a:srgbClr val="000000"/>
                </a:solidFill>
                <a:latin typeface="Times New Roman" pitchFamily="18" charset="0"/>
                <a:cs typeface="Times New Roman" pitchFamily="18" charset="0"/>
              </a:rPr>
              <a:t>t</a:t>
            </a:r>
            <a:r>
              <a:rPr lang="en-IN" sz="2800" b="0" i="1" strike="noStrike" spc="-148" dirty="0">
                <a:solidFill>
                  <a:srgbClr val="000000"/>
                </a:solidFill>
                <a:latin typeface="Times New Roman" pitchFamily="18" charset="0"/>
                <a:cs typeface="Times New Roman" pitchFamily="18" charset="0"/>
              </a:rPr>
              <a:t> </a:t>
            </a:r>
            <a:r>
              <a:rPr lang="en-IN" sz="2800" b="0" i="1" strike="noStrike" spc="-4" dirty="0">
                <a:solidFill>
                  <a:srgbClr val="000000"/>
                </a:solidFill>
                <a:latin typeface="Times New Roman" pitchFamily="18" charset="0"/>
                <a:cs typeface="Times New Roman" pitchFamily="18" charset="0"/>
              </a:rPr>
              <a:t>p</a:t>
            </a:r>
            <a:r>
              <a:rPr lang="en-IN" sz="2800" b="0" i="1" strike="noStrike" spc="-24" dirty="0">
                <a:solidFill>
                  <a:srgbClr val="000000"/>
                </a:solidFill>
                <a:latin typeface="Times New Roman" pitchFamily="18" charset="0"/>
                <a:cs typeface="Times New Roman" pitchFamily="18" charset="0"/>
              </a:rPr>
              <a:t>l</a:t>
            </a:r>
            <a:r>
              <a:rPr lang="en-IN" sz="2800" b="0" i="1" strike="noStrike" spc="-29" dirty="0">
                <a:solidFill>
                  <a:srgbClr val="000000"/>
                </a:solidFill>
                <a:latin typeface="Times New Roman" pitchFamily="18" charset="0"/>
                <a:cs typeface="Times New Roman" pitchFamily="18" charset="0"/>
              </a:rPr>
              <a:t>a</a:t>
            </a:r>
            <a:r>
              <a:rPr lang="en-IN" sz="2800" b="0" i="1" strike="noStrike" spc="-49" dirty="0">
                <a:solidFill>
                  <a:srgbClr val="000000"/>
                </a:solidFill>
                <a:latin typeface="Times New Roman" pitchFamily="18" charset="0"/>
                <a:cs typeface="Times New Roman" pitchFamily="18" charset="0"/>
              </a:rPr>
              <a:t>c</a:t>
            </a:r>
            <a:r>
              <a:rPr lang="en-IN" sz="2800" b="0" i="1" strike="noStrike" spc="-24" dirty="0">
                <a:solidFill>
                  <a:srgbClr val="000000"/>
                </a:solidFill>
                <a:latin typeface="Times New Roman" pitchFamily="18" charset="0"/>
                <a:cs typeface="Times New Roman" pitchFamily="18" charset="0"/>
              </a:rPr>
              <a:t>e</a:t>
            </a:r>
            <a:r>
              <a:rPr lang="en-IN" sz="2800" b="0" i="1" strike="noStrike" spc="-109" dirty="0">
                <a:solidFill>
                  <a:srgbClr val="000000"/>
                </a:solidFill>
                <a:latin typeface="Times New Roman" pitchFamily="18" charset="0"/>
                <a:cs typeface="Times New Roman" pitchFamily="18" charset="0"/>
              </a:rPr>
              <a:t> </a:t>
            </a:r>
            <a:r>
              <a:rPr lang="en-IN" sz="2800" b="0" i="1" strike="noStrike" spc="-38" dirty="0">
                <a:solidFill>
                  <a:srgbClr val="000000"/>
                </a:solidFill>
                <a:latin typeface="Times New Roman" pitchFamily="18" charset="0"/>
                <a:cs typeface="Times New Roman" pitchFamily="18" charset="0"/>
              </a:rPr>
              <a:t>t</a:t>
            </a:r>
            <a:r>
              <a:rPr lang="en-IN" sz="2800" b="0" i="1" strike="noStrike" spc="-29" dirty="0">
                <a:solidFill>
                  <a:srgbClr val="000000"/>
                </a:solidFill>
                <a:latin typeface="Times New Roman" pitchFamily="18" charset="0"/>
                <a:cs typeface="Times New Roman" pitchFamily="18" charset="0"/>
              </a:rPr>
              <a:t>he</a:t>
            </a:r>
            <a:r>
              <a:rPr lang="en-IN" sz="2800" b="0" i="1" strike="noStrike" spc="-18" dirty="0">
                <a:solidFill>
                  <a:srgbClr val="000000"/>
                </a:solidFill>
                <a:latin typeface="Times New Roman" pitchFamily="18" charset="0"/>
                <a:cs typeface="Times New Roman" pitchFamily="18" charset="0"/>
              </a:rPr>
              <a:t> </a:t>
            </a:r>
            <a:r>
              <a:rPr lang="en-IN" sz="2800" b="0" i="1" strike="noStrike" spc="-29" dirty="0">
                <a:solidFill>
                  <a:srgbClr val="000000"/>
                </a:solidFill>
                <a:latin typeface="Times New Roman" pitchFamily="18" charset="0"/>
                <a:cs typeface="Times New Roman" pitchFamily="18" charset="0"/>
              </a:rPr>
              <a:t>o</a:t>
            </a:r>
            <a:r>
              <a:rPr lang="en-IN" sz="2800" b="0" i="1" strike="noStrike" spc="-43" dirty="0">
                <a:solidFill>
                  <a:srgbClr val="000000"/>
                </a:solidFill>
                <a:latin typeface="Times New Roman" pitchFamily="18" charset="0"/>
                <a:cs typeface="Times New Roman" pitchFamily="18" charset="0"/>
              </a:rPr>
              <a:t>b</a:t>
            </a:r>
            <a:r>
              <a:rPr lang="en-IN" sz="2800" b="0" i="1" strike="noStrike" spc="-18" dirty="0">
                <a:solidFill>
                  <a:srgbClr val="000000"/>
                </a:solidFill>
                <a:latin typeface="Times New Roman" pitchFamily="18" charset="0"/>
                <a:cs typeface="Times New Roman" pitchFamily="18" charset="0"/>
              </a:rPr>
              <a:t>j</a:t>
            </a:r>
            <a:r>
              <a:rPr lang="en-IN" sz="2800" b="0" i="1" strike="noStrike" spc="-43" dirty="0">
                <a:solidFill>
                  <a:srgbClr val="000000"/>
                </a:solidFill>
                <a:latin typeface="Times New Roman" pitchFamily="18" charset="0"/>
                <a:cs typeface="Times New Roman" pitchFamily="18" charset="0"/>
              </a:rPr>
              <a:t>e</a:t>
            </a:r>
            <a:r>
              <a:rPr lang="en-IN" sz="2800" b="0" i="1" strike="noStrike" spc="-32" dirty="0">
                <a:solidFill>
                  <a:srgbClr val="000000"/>
                </a:solidFill>
                <a:latin typeface="Times New Roman" pitchFamily="18" charset="0"/>
                <a:cs typeface="Times New Roman" pitchFamily="18" charset="0"/>
              </a:rPr>
              <a:t>c</a:t>
            </a:r>
            <a:r>
              <a:rPr lang="en-IN" sz="2800" b="0" i="1" strike="noStrike" spc="-18" dirty="0">
                <a:solidFill>
                  <a:srgbClr val="000000"/>
                </a:solidFill>
                <a:latin typeface="Times New Roman" pitchFamily="18" charset="0"/>
                <a:cs typeface="Times New Roman" pitchFamily="18" charset="0"/>
              </a:rPr>
              <a:t>t</a:t>
            </a:r>
            <a:r>
              <a:rPr lang="en-IN" sz="2800" b="0" i="1" strike="noStrike" spc="-97" dirty="0">
                <a:solidFill>
                  <a:srgbClr val="000000"/>
                </a:solidFill>
                <a:latin typeface="Times New Roman" pitchFamily="18" charset="0"/>
                <a:cs typeface="Times New Roman" pitchFamily="18" charset="0"/>
              </a:rPr>
              <a:t> </a:t>
            </a:r>
            <a:r>
              <a:rPr lang="en-IN" sz="2800" b="0" i="1" strike="noStrike" spc="-49" dirty="0">
                <a:solidFill>
                  <a:srgbClr val="000000"/>
                </a:solidFill>
                <a:latin typeface="Times New Roman" pitchFamily="18" charset="0"/>
                <a:cs typeface="Times New Roman" pitchFamily="18" charset="0"/>
              </a:rPr>
              <a:t>pr</a:t>
            </a:r>
            <a:r>
              <a:rPr lang="en-IN" sz="2800" b="0" i="1" strike="noStrike" spc="-43" dirty="0">
                <a:solidFill>
                  <a:srgbClr val="000000"/>
                </a:solidFill>
                <a:latin typeface="Times New Roman" pitchFamily="18" charset="0"/>
                <a:cs typeface="Times New Roman" pitchFamily="18" charset="0"/>
              </a:rPr>
              <a:t>o</a:t>
            </a:r>
            <a:r>
              <a:rPr lang="en-IN" sz="2800" b="0" i="1" strike="noStrike" spc="-49" dirty="0">
                <a:solidFill>
                  <a:srgbClr val="000000"/>
                </a:solidFill>
                <a:latin typeface="Times New Roman" pitchFamily="18" charset="0"/>
                <a:cs typeface="Times New Roman" pitchFamily="18" charset="0"/>
              </a:rPr>
              <a:t>gra</a:t>
            </a:r>
            <a:r>
              <a:rPr lang="en-IN" sz="2800" b="0" i="1" strike="noStrike" spc="-38" dirty="0">
                <a:solidFill>
                  <a:srgbClr val="000000"/>
                </a:solidFill>
                <a:latin typeface="Times New Roman" pitchFamily="18" charset="0"/>
                <a:cs typeface="Times New Roman" pitchFamily="18" charset="0"/>
              </a:rPr>
              <a:t>m</a:t>
            </a:r>
            <a:r>
              <a:rPr lang="en-IN" sz="2800" b="0" i="1" strike="noStrike" spc="-188" dirty="0">
                <a:solidFill>
                  <a:srgbClr val="000000"/>
                </a:solidFill>
                <a:latin typeface="Times New Roman" pitchFamily="18" charset="0"/>
                <a:cs typeface="Times New Roman" pitchFamily="18" charset="0"/>
              </a:rPr>
              <a:t> </a:t>
            </a:r>
            <a:r>
              <a:rPr lang="en-IN" sz="2800" b="0" i="1" strike="noStrike" spc="-24" dirty="0">
                <a:solidFill>
                  <a:srgbClr val="000000"/>
                </a:solidFill>
                <a:latin typeface="Times New Roman" pitchFamily="18" charset="0"/>
                <a:cs typeface="Times New Roman" pitchFamily="18" charset="0"/>
              </a:rPr>
              <a:t>i</a:t>
            </a:r>
            <a:r>
              <a:rPr lang="en-IN" sz="2800" b="0" i="1" strike="noStrike" spc="-49" dirty="0">
                <a:solidFill>
                  <a:srgbClr val="000000"/>
                </a:solidFill>
                <a:latin typeface="Times New Roman" pitchFamily="18" charset="0"/>
                <a:cs typeface="Times New Roman" pitchFamily="18" charset="0"/>
              </a:rPr>
              <a:t>nt</a:t>
            </a:r>
            <a:r>
              <a:rPr lang="en-IN" sz="2800" b="0" i="1" strike="noStrike" spc="-24" dirty="0">
                <a:solidFill>
                  <a:srgbClr val="000000"/>
                </a:solidFill>
                <a:latin typeface="Times New Roman" pitchFamily="18" charset="0"/>
                <a:cs typeface="Times New Roman" pitchFamily="18" charset="0"/>
              </a:rPr>
              <a:t>o</a:t>
            </a:r>
            <a:r>
              <a:rPr lang="en-IN" sz="2800" b="0" i="1" strike="noStrike" spc="-182" dirty="0">
                <a:solidFill>
                  <a:srgbClr val="000000"/>
                </a:solidFill>
                <a:latin typeface="Times New Roman" pitchFamily="18" charset="0"/>
                <a:cs typeface="Times New Roman" pitchFamily="18" charset="0"/>
              </a:rPr>
              <a:t> </a:t>
            </a:r>
            <a:r>
              <a:rPr lang="en-IN" sz="2800" b="0" i="1" strike="noStrike" spc="-24" dirty="0">
                <a:solidFill>
                  <a:srgbClr val="000000"/>
                </a:solidFill>
                <a:latin typeface="Times New Roman" pitchFamily="18" charset="0"/>
                <a:cs typeface="Times New Roman" pitchFamily="18" charset="0"/>
              </a:rPr>
              <a:t>m</a:t>
            </a:r>
            <a:r>
              <a:rPr lang="en-IN" sz="2800" b="0" i="1" strike="noStrike" spc="-4" dirty="0">
                <a:solidFill>
                  <a:srgbClr val="000000"/>
                </a:solidFill>
                <a:latin typeface="Times New Roman" pitchFamily="18" charset="0"/>
                <a:cs typeface="Times New Roman" pitchFamily="18" charset="0"/>
              </a:rPr>
              <a:t>a</a:t>
            </a:r>
            <a:r>
              <a:rPr lang="en-IN" sz="2800" b="0" i="1" strike="noStrike" spc="18" dirty="0">
                <a:solidFill>
                  <a:srgbClr val="000000"/>
                </a:solidFill>
                <a:latin typeface="Times New Roman" pitchFamily="18" charset="0"/>
                <a:cs typeface="Times New Roman" pitchFamily="18" charset="0"/>
              </a:rPr>
              <a:t>i</a:t>
            </a:r>
            <a:r>
              <a:rPr lang="en-IN" sz="2800" b="0" i="1" strike="noStrike" spc="-24" dirty="0">
                <a:solidFill>
                  <a:srgbClr val="000000"/>
                </a:solidFill>
                <a:latin typeface="Times New Roman" pitchFamily="18" charset="0"/>
                <a:cs typeface="Times New Roman" pitchFamily="18" charset="0"/>
              </a:rPr>
              <a:t>n</a:t>
            </a:r>
            <a:r>
              <a:rPr lang="en-IN" sz="2800" b="0" i="1" strike="noStrike" spc="-69" dirty="0">
                <a:solidFill>
                  <a:srgbClr val="000000"/>
                </a:solidFill>
                <a:latin typeface="Times New Roman" pitchFamily="18" charset="0"/>
                <a:cs typeface="Times New Roman" pitchFamily="18" charset="0"/>
              </a:rPr>
              <a:t> </a:t>
            </a:r>
            <a:r>
              <a:rPr lang="en-IN" sz="2800" b="0" i="1" strike="noStrike" spc="-24" dirty="0">
                <a:solidFill>
                  <a:srgbClr val="000000"/>
                </a:solidFill>
                <a:latin typeface="Times New Roman" pitchFamily="18" charset="0"/>
                <a:cs typeface="Times New Roman" pitchFamily="18" charset="0"/>
              </a:rPr>
              <a:t>m</a:t>
            </a:r>
            <a:r>
              <a:rPr lang="en-IN" sz="2800" b="0" i="1" strike="noStrike" spc="-4" dirty="0">
                <a:solidFill>
                  <a:srgbClr val="000000"/>
                </a:solidFill>
                <a:latin typeface="Times New Roman" pitchFamily="18" charset="0"/>
                <a:cs typeface="Times New Roman" pitchFamily="18" charset="0"/>
              </a:rPr>
              <a:t>e</a:t>
            </a:r>
            <a:r>
              <a:rPr lang="en-IN" sz="2800" b="0" i="1" strike="noStrike" spc="-24" dirty="0">
                <a:solidFill>
                  <a:srgbClr val="000000"/>
                </a:solidFill>
                <a:latin typeface="Times New Roman" pitchFamily="18" charset="0"/>
                <a:cs typeface="Times New Roman" pitchFamily="18" charset="0"/>
              </a:rPr>
              <a:t>m</a:t>
            </a:r>
            <a:r>
              <a:rPr lang="en-IN" sz="2800" b="0" i="1" strike="noStrike" spc="-1" dirty="0">
                <a:solidFill>
                  <a:srgbClr val="000000"/>
                </a:solidFill>
                <a:latin typeface="Times New Roman" pitchFamily="18" charset="0"/>
                <a:cs typeface="Times New Roman" pitchFamily="18" charset="0"/>
              </a:rPr>
              <a:t>o</a:t>
            </a:r>
            <a:r>
              <a:rPr lang="en-IN" sz="2800" b="0" i="1" strike="noStrike" spc="-9" dirty="0">
                <a:solidFill>
                  <a:srgbClr val="000000"/>
                </a:solidFill>
                <a:latin typeface="Times New Roman" pitchFamily="18" charset="0"/>
                <a:cs typeface="Times New Roman" pitchFamily="18" charset="0"/>
              </a:rPr>
              <a:t>r</a:t>
            </a:r>
            <a:r>
              <a:rPr lang="en-IN" sz="2800" b="0" i="1" strike="noStrike" spc="-24" dirty="0">
                <a:solidFill>
                  <a:srgbClr val="000000"/>
                </a:solidFill>
                <a:latin typeface="Times New Roman" pitchFamily="18" charset="0"/>
                <a:cs typeface="Times New Roman" pitchFamily="18" charset="0"/>
              </a:rPr>
              <a:t>y</a:t>
            </a:r>
            <a:r>
              <a:rPr lang="en-IN" sz="2800" b="0" i="1" strike="noStrike" spc="32" dirty="0">
                <a:solidFill>
                  <a:srgbClr val="000000"/>
                </a:solidFill>
                <a:latin typeface="Times New Roman" pitchFamily="18" charset="0"/>
                <a:cs typeface="Times New Roman" pitchFamily="18" charset="0"/>
              </a:rPr>
              <a:t> </a:t>
            </a:r>
            <a:r>
              <a:rPr lang="en-IN" sz="2800" b="0" i="1" strike="noStrike" spc="-29" dirty="0">
                <a:solidFill>
                  <a:srgbClr val="000000"/>
                </a:solidFill>
                <a:latin typeface="Times New Roman" pitchFamily="18" charset="0"/>
                <a:cs typeface="Times New Roman" pitchFamily="18" charset="0"/>
              </a:rPr>
              <a:t>a</a:t>
            </a:r>
            <a:r>
              <a:rPr lang="en-IN" sz="2800" b="0" i="1" strike="noStrike" spc="-49" dirty="0">
                <a:solidFill>
                  <a:srgbClr val="000000"/>
                </a:solidFill>
                <a:latin typeface="Times New Roman" pitchFamily="18" charset="0"/>
                <a:cs typeface="Times New Roman" pitchFamily="18" charset="0"/>
              </a:rPr>
              <a:t>n</a:t>
            </a:r>
            <a:r>
              <a:rPr lang="en-IN" sz="2800" b="0" i="1" strike="noStrike" spc="-24" dirty="0">
                <a:solidFill>
                  <a:srgbClr val="000000"/>
                </a:solidFill>
                <a:latin typeface="Times New Roman" pitchFamily="18" charset="0"/>
                <a:cs typeface="Times New Roman" pitchFamily="18" charset="0"/>
              </a:rPr>
              <a:t>d</a:t>
            </a:r>
            <a:r>
              <a:rPr lang="en-IN" sz="2800" b="0" i="1" strike="noStrike" spc="-12" dirty="0">
                <a:solidFill>
                  <a:srgbClr val="000000"/>
                </a:solidFill>
                <a:latin typeface="Times New Roman" pitchFamily="18" charset="0"/>
                <a:cs typeface="Times New Roman" pitchFamily="18" charset="0"/>
              </a:rPr>
              <a:t> </a:t>
            </a:r>
            <a:r>
              <a:rPr lang="en-IN" sz="2800" b="0" i="1" strike="noStrike" spc="-29" dirty="0">
                <a:solidFill>
                  <a:srgbClr val="000000"/>
                </a:solidFill>
                <a:latin typeface="Times New Roman" pitchFamily="18" charset="0"/>
                <a:cs typeface="Times New Roman" pitchFamily="18" charset="0"/>
              </a:rPr>
              <a:t>p</a:t>
            </a:r>
            <a:r>
              <a:rPr lang="en-IN" sz="2800" b="0" i="1" strike="noStrike" spc="-49" dirty="0">
                <a:solidFill>
                  <a:srgbClr val="000000"/>
                </a:solidFill>
                <a:latin typeface="Times New Roman" pitchFamily="18" charset="0"/>
                <a:cs typeface="Times New Roman" pitchFamily="18" charset="0"/>
              </a:rPr>
              <a:t>r</a:t>
            </a:r>
            <a:r>
              <a:rPr lang="en-IN" sz="2800" b="0" i="1" strike="noStrike" spc="-24" dirty="0">
                <a:solidFill>
                  <a:srgbClr val="000000"/>
                </a:solidFill>
                <a:latin typeface="Times New Roman" pitchFamily="18" charset="0"/>
                <a:cs typeface="Times New Roman" pitchFamily="18" charset="0"/>
              </a:rPr>
              <a:t>e</a:t>
            </a:r>
            <a:r>
              <a:rPr lang="en-IN" sz="2800" b="0" i="1" strike="noStrike" spc="-49" dirty="0">
                <a:solidFill>
                  <a:srgbClr val="000000"/>
                </a:solidFill>
                <a:latin typeface="Times New Roman" pitchFamily="18" charset="0"/>
                <a:cs typeface="Times New Roman" pitchFamily="18" charset="0"/>
              </a:rPr>
              <a:t>p</a:t>
            </a:r>
            <a:r>
              <a:rPr lang="en-IN" sz="2800" b="0" i="1" strike="noStrike" spc="-29" dirty="0">
                <a:solidFill>
                  <a:srgbClr val="000000"/>
                </a:solidFill>
                <a:latin typeface="Times New Roman" pitchFamily="18" charset="0"/>
                <a:cs typeface="Times New Roman" pitchFamily="18" charset="0"/>
              </a:rPr>
              <a:t>a</a:t>
            </a:r>
            <a:r>
              <a:rPr lang="en-IN" sz="2800" b="0" i="1" strike="noStrike" spc="-49" dirty="0">
                <a:solidFill>
                  <a:srgbClr val="000000"/>
                </a:solidFill>
                <a:latin typeface="Times New Roman" pitchFamily="18" charset="0"/>
                <a:cs typeface="Times New Roman" pitchFamily="18" charset="0"/>
              </a:rPr>
              <a:t>r</a:t>
            </a:r>
            <a:r>
              <a:rPr lang="en-IN" sz="2800" b="0" i="1" strike="noStrike" spc="-18" dirty="0">
                <a:solidFill>
                  <a:srgbClr val="000000"/>
                </a:solidFill>
                <a:latin typeface="Times New Roman" pitchFamily="18" charset="0"/>
                <a:cs typeface="Times New Roman" pitchFamily="18" charset="0"/>
              </a:rPr>
              <a:t>es</a:t>
            </a:r>
            <a:r>
              <a:rPr lang="en-IN" sz="2800" b="0" i="1" strike="noStrike" spc="-154" dirty="0">
                <a:solidFill>
                  <a:srgbClr val="000000"/>
                </a:solidFill>
                <a:latin typeface="Times New Roman" pitchFamily="18" charset="0"/>
                <a:cs typeface="Times New Roman" pitchFamily="18" charset="0"/>
              </a:rPr>
              <a:t> </a:t>
            </a:r>
            <a:r>
              <a:rPr lang="en-IN" sz="2800" b="0" i="1" strike="noStrike" spc="18" dirty="0">
                <a:solidFill>
                  <a:srgbClr val="000000"/>
                </a:solidFill>
                <a:latin typeface="Times New Roman" pitchFamily="18" charset="0"/>
                <a:cs typeface="Times New Roman" pitchFamily="18" charset="0"/>
              </a:rPr>
              <a:t>i</a:t>
            </a:r>
            <a:r>
              <a:rPr lang="en-IN" sz="2800" b="0" i="1" strike="noStrike" spc="-18" dirty="0">
                <a:solidFill>
                  <a:srgbClr val="000000"/>
                </a:solidFill>
                <a:latin typeface="Times New Roman" pitchFamily="18" charset="0"/>
                <a:cs typeface="Times New Roman" pitchFamily="18" charset="0"/>
              </a:rPr>
              <a:t>t</a:t>
            </a:r>
            <a:r>
              <a:rPr lang="en-IN" sz="2800" b="0" i="1" strike="noStrike" spc="-58" dirty="0">
                <a:solidFill>
                  <a:srgbClr val="000000"/>
                </a:solidFill>
                <a:latin typeface="Times New Roman" pitchFamily="18" charset="0"/>
                <a:cs typeface="Times New Roman" pitchFamily="18" charset="0"/>
              </a:rPr>
              <a:t> </a:t>
            </a:r>
            <a:r>
              <a:rPr lang="en-IN" sz="2800" b="0" i="1" strike="noStrike" spc="-63" dirty="0">
                <a:solidFill>
                  <a:srgbClr val="000000"/>
                </a:solidFill>
                <a:latin typeface="Times New Roman" pitchFamily="18" charset="0"/>
                <a:cs typeface="Times New Roman" pitchFamily="18" charset="0"/>
              </a:rPr>
              <a:t>f</a:t>
            </a:r>
            <a:r>
              <a:rPr lang="en-IN" sz="2800" b="0" i="1" strike="noStrike" spc="-69" dirty="0">
                <a:solidFill>
                  <a:srgbClr val="000000"/>
                </a:solidFill>
                <a:latin typeface="Times New Roman" pitchFamily="18" charset="0"/>
                <a:cs typeface="Times New Roman" pitchFamily="18" charset="0"/>
              </a:rPr>
              <a:t>o</a:t>
            </a:r>
            <a:r>
              <a:rPr lang="en-IN" sz="2800" b="0" i="1" strike="noStrike" spc="-18" dirty="0">
                <a:solidFill>
                  <a:srgbClr val="000000"/>
                </a:solidFill>
                <a:latin typeface="Times New Roman" pitchFamily="18" charset="0"/>
                <a:cs typeface="Times New Roman" pitchFamily="18" charset="0"/>
              </a:rPr>
              <a:t>r</a:t>
            </a:r>
            <a:r>
              <a:rPr lang="en-IN" sz="2800" b="0" i="1" strike="noStrike" spc="-219" dirty="0">
                <a:solidFill>
                  <a:srgbClr val="000000"/>
                </a:solidFill>
                <a:latin typeface="Times New Roman" pitchFamily="18" charset="0"/>
                <a:cs typeface="Times New Roman" pitchFamily="18" charset="0"/>
              </a:rPr>
              <a:t> </a:t>
            </a:r>
            <a:r>
              <a:rPr lang="en-IN" sz="2800" b="0" i="1" strike="noStrike" spc="-49" dirty="0">
                <a:solidFill>
                  <a:srgbClr val="000000"/>
                </a:solidFill>
                <a:latin typeface="Times New Roman" pitchFamily="18" charset="0"/>
                <a:cs typeface="Times New Roman" pitchFamily="18" charset="0"/>
              </a:rPr>
              <a:t>e</a:t>
            </a:r>
            <a:r>
              <a:rPr lang="en-IN" sz="2800" b="0" i="1" strike="noStrike" spc="-43" dirty="0">
                <a:solidFill>
                  <a:srgbClr val="000000"/>
                </a:solidFill>
                <a:latin typeface="Times New Roman" pitchFamily="18" charset="0"/>
                <a:cs typeface="Times New Roman" pitchFamily="18" charset="0"/>
              </a:rPr>
              <a:t>x</a:t>
            </a:r>
            <a:r>
              <a:rPr lang="en-IN" sz="2800" b="0" i="1" strike="noStrike" spc="-49" dirty="0">
                <a:solidFill>
                  <a:srgbClr val="000000"/>
                </a:solidFill>
                <a:latin typeface="Times New Roman" pitchFamily="18" charset="0"/>
                <a:cs typeface="Times New Roman" pitchFamily="18" charset="0"/>
              </a:rPr>
              <a:t>ecut</a:t>
            </a:r>
            <a:r>
              <a:rPr lang="en-IN" sz="2800" b="0" i="1" strike="noStrike" spc="-24" dirty="0">
                <a:solidFill>
                  <a:srgbClr val="000000"/>
                </a:solidFill>
                <a:latin typeface="Times New Roman" pitchFamily="18" charset="0"/>
                <a:cs typeface="Times New Roman" pitchFamily="18" charset="0"/>
              </a:rPr>
              <a:t>i</a:t>
            </a:r>
            <a:r>
              <a:rPr lang="en-IN" sz="2800" b="0" i="1" strike="noStrike" spc="-43" dirty="0">
                <a:solidFill>
                  <a:srgbClr val="000000"/>
                </a:solidFill>
                <a:latin typeface="Times New Roman" pitchFamily="18" charset="0"/>
                <a:cs typeface="Times New Roman" pitchFamily="18" charset="0"/>
              </a:rPr>
              <a:t>o</a:t>
            </a:r>
            <a:r>
              <a:rPr lang="en-IN" sz="2800" b="0" i="1" strike="noStrike" spc="-49" dirty="0">
                <a:solidFill>
                  <a:srgbClr val="000000"/>
                </a:solidFill>
                <a:latin typeface="Times New Roman" pitchFamily="18" charset="0"/>
                <a:cs typeface="Times New Roman" pitchFamily="18" charset="0"/>
              </a:rPr>
              <a:t>n</a:t>
            </a:r>
            <a:r>
              <a:rPr lang="en-IN" sz="2800" b="0" i="1" strike="noStrike" spc="-1" dirty="0">
                <a:solidFill>
                  <a:srgbClr val="000000"/>
                </a:solidFill>
                <a:latin typeface="Times New Roman" pitchFamily="18" charset="0"/>
                <a:cs typeface="Times New Roman" pitchFamily="18" charset="0"/>
              </a:rPr>
              <a:t>.</a:t>
            </a:r>
            <a:endParaRPr lang="en-IN" sz="2800" b="0" strike="noStrike" spc="-1" dirty="0">
              <a:latin typeface="Times New Roman" pitchFamily="18" charset="0"/>
              <a:cs typeface="Times New Roman" pitchFamily="18" charset="0"/>
            </a:endParaRPr>
          </a:p>
          <a:p>
            <a:pPr marL="500400" indent="-487440">
              <a:lnSpc>
                <a:spcPct val="100000"/>
              </a:lnSpc>
              <a:spcBef>
                <a:spcPts val="1094"/>
              </a:spcBef>
              <a:buClr>
                <a:srgbClr val="000000"/>
              </a:buClr>
              <a:buFont typeface="Arial"/>
              <a:buChar char="•"/>
            </a:pPr>
            <a:r>
              <a:rPr lang="en-IN" sz="2800" b="0" i="1" strike="noStrike" spc="-43" dirty="0">
                <a:solidFill>
                  <a:srgbClr val="000000"/>
                </a:solidFill>
                <a:latin typeface="Times New Roman" pitchFamily="18" charset="0"/>
                <a:cs typeface="Times New Roman" pitchFamily="18" charset="0"/>
              </a:rPr>
              <a:t>B</a:t>
            </a:r>
            <a:r>
              <a:rPr lang="en-IN" sz="2800" b="0" i="1" strike="noStrike" spc="-29" dirty="0">
                <a:solidFill>
                  <a:srgbClr val="000000"/>
                </a:solidFill>
                <a:latin typeface="Times New Roman" pitchFamily="18" charset="0"/>
                <a:cs typeface="Times New Roman" pitchFamily="18" charset="0"/>
              </a:rPr>
              <a:t>a</a:t>
            </a:r>
            <a:r>
              <a:rPr lang="en-IN" sz="2800" b="0" i="1" strike="noStrike" spc="-43" dirty="0">
                <a:solidFill>
                  <a:srgbClr val="000000"/>
                </a:solidFill>
                <a:latin typeface="Times New Roman" pitchFamily="18" charset="0"/>
                <a:cs typeface="Times New Roman" pitchFamily="18" charset="0"/>
              </a:rPr>
              <a:t>s</a:t>
            </a:r>
            <a:r>
              <a:rPr lang="en-IN" sz="2800" b="0" i="1" strike="noStrike" spc="-1" dirty="0">
                <a:solidFill>
                  <a:srgbClr val="000000"/>
                </a:solidFill>
                <a:latin typeface="Times New Roman" pitchFamily="18" charset="0"/>
                <a:cs typeface="Times New Roman" pitchFamily="18" charset="0"/>
              </a:rPr>
              <a:t>i</a:t>
            </a:r>
            <a:r>
              <a:rPr lang="en-IN" sz="2800" b="0" i="1" strike="noStrike" spc="-18" dirty="0">
                <a:solidFill>
                  <a:srgbClr val="000000"/>
                </a:solidFill>
                <a:latin typeface="Times New Roman" pitchFamily="18" charset="0"/>
                <a:cs typeface="Times New Roman" pitchFamily="18" charset="0"/>
              </a:rPr>
              <a:t>c</a:t>
            </a:r>
            <a:r>
              <a:rPr lang="en-IN" sz="2800" b="0" i="1" strike="noStrike" spc="-128" dirty="0">
                <a:solidFill>
                  <a:srgbClr val="000000"/>
                </a:solidFill>
                <a:latin typeface="Times New Roman" pitchFamily="18" charset="0"/>
                <a:cs typeface="Times New Roman" pitchFamily="18" charset="0"/>
              </a:rPr>
              <a:t> </a:t>
            </a:r>
            <a:r>
              <a:rPr lang="en-IN" sz="2800" b="0" i="1" strike="noStrike" spc="-18" dirty="0">
                <a:solidFill>
                  <a:srgbClr val="000000"/>
                </a:solidFill>
                <a:latin typeface="Times New Roman" pitchFamily="18" charset="0"/>
                <a:cs typeface="Times New Roman" pitchFamily="18" charset="0"/>
              </a:rPr>
              <a:t>f</a:t>
            </a:r>
            <a:r>
              <a:rPr lang="en-IN" sz="2800" b="0" i="1" strike="noStrike" spc="-43" dirty="0">
                <a:solidFill>
                  <a:srgbClr val="000000"/>
                </a:solidFill>
                <a:latin typeface="Times New Roman" pitchFamily="18" charset="0"/>
                <a:cs typeface="Times New Roman" pitchFamily="18" charset="0"/>
              </a:rPr>
              <a:t>u</a:t>
            </a:r>
            <a:r>
              <a:rPr lang="en-IN" sz="2800" b="0" i="1" strike="noStrike" spc="-29" dirty="0">
                <a:solidFill>
                  <a:srgbClr val="000000"/>
                </a:solidFill>
                <a:latin typeface="Times New Roman" pitchFamily="18" charset="0"/>
                <a:cs typeface="Times New Roman" pitchFamily="18" charset="0"/>
              </a:rPr>
              <a:t>n</a:t>
            </a:r>
            <a:r>
              <a:rPr lang="en-IN" sz="2800" b="0" i="1" strike="noStrike" spc="-49" dirty="0">
                <a:solidFill>
                  <a:srgbClr val="000000"/>
                </a:solidFill>
                <a:latin typeface="Times New Roman" pitchFamily="18" charset="0"/>
                <a:cs typeface="Times New Roman" pitchFamily="18" charset="0"/>
              </a:rPr>
              <a:t>c</a:t>
            </a:r>
            <a:r>
              <a:rPr lang="en-IN" sz="2800" b="0" i="1" strike="noStrike" spc="-32" dirty="0">
                <a:solidFill>
                  <a:srgbClr val="000000"/>
                </a:solidFill>
                <a:latin typeface="Times New Roman" pitchFamily="18" charset="0"/>
                <a:cs typeface="Times New Roman" pitchFamily="18" charset="0"/>
              </a:rPr>
              <a:t>t</a:t>
            </a:r>
            <a:r>
              <a:rPr lang="en-IN" sz="2800" b="0" i="1" strike="noStrike" spc="-1" dirty="0">
                <a:solidFill>
                  <a:srgbClr val="000000"/>
                </a:solidFill>
                <a:latin typeface="Times New Roman" pitchFamily="18" charset="0"/>
                <a:cs typeface="Times New Roman" pitchFamily="18" charset="0"/>
              </a:rPr>
              <a:t>i</a:t>
            </a:r>
            <a:r>
              <a:rPr lang="en-IN" sz="2800" b="0" i="1" strike="noStrike" spc="-43" dirty="0">
                <a:solidFill>
                  <a:srgbClr val="000000"/>
                </a:solidFill>
                <a:latin typeface="Times New Roman" pitchFamily="18" charset="0"/>
                <a:cs typeface="Times New Roman" pitchFamily="18" charset="0"/>
              </a:rPr>
              <a:t>o</a:t>
            </a:r>
            <a:r>
              <a:rPr lang="en-IN" sz="2800" b="0" i="1" strike="noStrike" spc="-29" dirty="0">
                <a:solidFill>
                  <a:srgbClr val="000000"/>
                </a:solidFill>
                <a:latin typeface="Times New Roman" pitchFamily="18" charset="0"/>
                <a:cs typeface="Times New Roman" pitchFamily="18" charset="0"/>
              </a:rPr>
              <a:t>n</a:t>
            </a:r>
            <a:r>
              <a:rPr lang="en-IN" sz="2800" b="0" i="1" strike="noStrike" spc="-18" dirty="0">
                <a:solidFill>
                  <a:srgbClr val="000000"/>
                </a:solidFill>
                <a:latin typeface="Times New Roman" pitchFamily="18" charset="0"/>
                <a:cs typeface="Times New Roman" pitchFamily="18" charset="0"/>
              </a:rPr>
              <a:t>s</a:t>
            </a:r>
            <a:r>
              <a:rPr lang="en-IN" sz="2800" b="0" i="1" strike="noStrike" spc="-111" dirty="0">
                <a:solidFill>
                  <a:srgbClr val="000000"/>
                </a:solidFill>
                <a:latin typeface="Times New Roman" pitchFamily="18" charset="0"/>
                <a:cs typeface="Times New Roman" pitchFamily="18" charset="0"/>
              </a:rPr>
              <a:t> </a:t>
            </a:r>
            <a:r>
              <a:rPr lang="en-IN" sz="2800" b="0" i="1" strike="noStrike" spc="-29" dirty="0">
                <a:solidFill>
                  <a:srgbClr val="000000"/>
                </a:solidFill>
                <a:latin typeface="Times New Roman" pitchFamily="18" charset="0"/>
                <a:cs typeface="Times New Roman" pitchFamily="18" charset="0"/>
              </a:rPr>
              <a:t>o</a:t>
            </a:r>
            <a:r>
              <a:rPr lang="en-IN" sz="2800" b="0" i="1" strike="noStrike" spc="-12" dirty="0">
                <a:solidFill>
                  <a:srgbClr val="000000"/>
                </a:solidFill>
                <a:latin typeface="Times New Roman" pitchFamily="18" charset="0"/>
                <a:cs typeface="Times New Roman" pitchFamily="18" charset="0"/>
              </a:rPr>
              <a:t>f</a:t>
            </a:r>
            <a:r>
              <a:rPr lang="en-IN" sz="2800" b="0" i="1" strike="noStrike" spc="-109" dirty="0">
                <a:solidFill>
                  <a:srgbClr val="000000"/>
                </a:solidFill>
                <a:latin typeface="Times New Roman" pitchFamily="18" charset="0"/>
                <a:cs typeface="Times New Roman" pitchFamily="18" charset="0"/>
              </a:rPr>
              <a:t> </a:t>
            </a:r>
            <a:r>
              <a:rPr lang="en-IN" sz="2800" b="0" i="1" strike="noStrike" spc="18" dirty="0">
                <a:solidFill>
                  <a:srgbClr val="000000"/>
                </a:solidFill>
                <a:latin typeface="Times New Roman" pitchFamily="18" charset="0"/>
                <a:cs typeface="Times New Roman" pitchFamily="18" charset="0"/>
              </a:rPr>
              <a:t>l</a:t>
            </a:r>
            <a:r>
              <a:rPr lang="en-IN" sz="2800" b="0" i="1" strike="noStrike" spc="-1" dirty="0">
                <a:solidFill>
                  <a:srgbClr val="000000"/>
                </a:solidFill>
                <a:latin typeface="Times New Roman" pitchFamily="18" charset="0"/>
                <a:cs typeface="Times New Roman" pitchFamily="18" charset="0"/>
              </a:rPr>
              <a:t>o</a:t>
            </a:r>
            <a:r>
              <a:rPr lang="en-IN" sz="2800" b="0" i="1" strike="noStrike" spc="-4" dirty="0">
                <a:solidFill>
                  <a:srgbClr val="000000"/>
                </a:solidFill>
                <a:latin typeface="Times New Roman" pitchFamily="18" charset="0"/>
                <a:cs typeface="Times New Roman" pitchFamily="18" charset="0"/>
              </a:rPr>
              <a:t>ade</a:t>
            </a:r>
            <a:r>
              <a:rPr lang="en-IN" sz="2800" b="0" i="1" strike="noStrike" spc="-18" dirty="0">
                <a:solidFill>
                  <a:srgbClr val="000000"/>
                </a:solidFill>
                <a:latin typeface="Times New Roman" pitchFamily="18" charset="0"/>
                <a:cs typeface="Times New Roman" pitchFamily="18" charset="0"/>
              </a:rPr>
              <a:t>r</a:t>
            </a:r>
            <a:endParaRPr lang="en-IN" sz="2800" b="0" strike="noStrike" spc="-1" dirty="0">
              <a:latin typeface="Times New Roman" pitchFamily="18" charset="0"/>
              <a:cs typeface="Times New Roman" pitchFamily="18" charset="0"/>
            </a:endParaRPr>
          </a:p>
          <a:p>
            <a:pPr marL="1068840" lvl="1" indent="-406800">
              <a:lnSpc>
                <a:spcPct val="100000"/>
              </a:lnSpc>
              <a:spcBef>
                <a:spcPts val="1046"/>
              </a:spcBef>
              <a:buClr>
                <a:srgbClr val="000000"/>
              </a:buClr>
              <a:buFont typeface="Arial"/>
              <a:buChar char="–"/>
            </a:pPr>
            <a:r>
              <a:rPr lang="en-IN" sz="2800" b="0" i="1" strike="noStrike" spc="-24" dirty="0">
                <a:solidFill>
                  <a:srgbClr val="000000"/>
                </a:solidFill>
                <a:latin typeface="Times New Roman" pitchFamily="18" charset="0"/>
                <a:cs typeface="Times New Roman" pitchFamily="18" charset="0"/>
              </a:rPr>
              <a:t>A</a:t>
            </a:r>
            <a:r>
              <a:rPr lang="en-IN" sz="2800" b="0" i="1" strike="noStrike" spc="-38" dirty="0">
                <a:solidFill>
                  <a:srgbClr val="000000"/>
                </a:solidFill>
                <a:latin typeface="Times New Roman" pitchFamily="18" charset="0"/>
                <a:cs typeface="Times New Roman" pitchFamily="18" charset="0"/>
              </a:rPr>
              <a:t>l</a:t>
            </a:r>
            <a:r>
              <a:rPr lang="en-IN" sz="2800" b="0" i="1" strike="noStrike" spc="-18" dirty="0">
                <a:solidFill>
                  <a:srgbClr val="000000"/>
                </a:solidFill>
                <a:latin typeface="Times New Roman" pitchFamily="18" charset="0"/>
                <a:cs typeface="Times New Roman" pitchFamily="18" charset="0"/>
              </a:rPr>
              <a:t>l</a:t>
            </a:r>
            <a:r>
              <a:rPr lang="en-IN" sz="2800" b="0" i="1" strike="noStrike" spc="-29" dirty="0">
                <a:solidFill>
                  <a:srgbClr val="000000"/>
                </a:solidFill>
                <a:latin typeface="Times New Roman" pitchFamily="18" charset="0"/>
                <a:cs typeface="Times New Roman" pitchFamily="18" charset="0"/>
              </a:rPr>
              <a:t>o</a:t>
            </a:r>
            <a:r>
              <a:rPr lang="en-IN" sz="2800" b="0" i="1" strike="noStrike" spc="-38" dirty="0">
                <a:solidFill>
                  <a:srgbClr val="000000"/>
                </a:solidFill>
                <a:latin typeface="Times New Roman" pitchFamily="18" charset="0"/>
                <a:cs typeface="Times New Roman" pitchFamily="18" charset="0"/>
              </a:rPr>
              <a:t>ca</a:t>
            </a:r>
            <a:r>
              <a:rPr lang="en-IN" sz="2800" b="0" i="1" strike="noStrike" spc="-12" dirty="0">
                <a:solidFill>
                  <a:srgbClr val="000000"/>
                </a:solidFill>
                <a:latin typeface="Times New Roman" pitchFamily="18" charset="0"/>
                <a:cs typeface="Times New Roman" pitchFamily="18" charset="0"/>
              </a:rPr>
              <a:t>t</a:t>
            </a:r>
            <a:r>
              <a:rPr lang="en-IN" sz="2800" b="0" i="1" strike="noStrike" spc="-32" dirty="0">
                <a:solidFill>
                  <a:srgbClr val="000000"/>
                </a:solidFill>
                <a:latin typeface="Times New Roman" pitchFamily="18" charset="0"/>
                <a:cs typeface="Times New Roman" pitchFamily="18" charset="0"/>
              </a:rPr>
              <a:t>i</a:t>
            </a:r>
            <a:r>
              <a:rPr lang="en-IN" sz="2800" b="0" i="1" strike="noStrike" spc="-29" dirty="0">
                <a:solidFill>
                  <a:srgbClr val="000000"/>
                </a:solidFill>
                <a:latin typeface="Times New Roman" pitchFamily="18" charset="0"/>
                <a:cs typeface="Times New Roman" pitchFamily="18" charset="0"/>
              </a:rPr>
              <a:t>on</a:t>
            </a:r>
            <a:endParaRPr lang="en-IN" sz="2800" b="0" strike="noStrike" spc="-1" dirty="0">
              <a:latin typeface="Times New Roman" pitchFamily="18" charset="0"/>
              <a:cs typeface="Times New Roman" pitchFamily="18" charset="0"/>
            </a:endParaRPr>
          </a:p>
          <a:p>
            <a:pPr marL="1068840" lvl="1" indent="-406800">
              <a:lnSpc>
                <a:spcPct val="100000"/>
              </a:lnSpc>
              <a:spcBef>
                <a:spcPts val="995"/>
              </a:spcBef>
              <a:buClr>
                <a:srgbClr val="000000"/>
              </a:buClr>
              <a:buFont typeface="Arial"/>
              <a:buChar char="–"/>
            </a:pPr>
            <a:r>
              <a:rPr lang="en-IN" sz="2800" b="0" i="1" strike="noStrike" spc="-4" dirty="0">
                <a:solidFill>
                  <a:srgbClr val="000000"/>
                </a:solidFill>
                <a:latin typeface="Times New Roman" pitchFamily="18" charset="0"/>
                <a:cs typeface="Times New Roman" pitchFamily="18" charset="0"/>
              </a:rPr>
              <a:t>L</a:t>
            </a:r>
            <a:r>
              <a:rPr lang="en-IN" sz="2800" b="0" i="1" strike="noStrike" spc="-29" dirty="0">
                <a:solidFill>
                  <a:srgbClr val="000000"/>
                </a:solidFill>
                <a:latin typeface="Times New Roman" pitchFamily="18" charset="0"/>
                <a:cs typeface="Times New Roman" pitchFamily="18" charset="0"/>
              </a:rPr>
              <a:t>i</a:t>
            </a:r>
            <a:r>
              <a:rPr lang="en-IN" sz="2800" b="0" i="1" strike="noStrike" spc="-43" dirty="0">
                <a:solidFill>
                  <a:srgbClr val="000000"/>
                </a:solidFill>
                <a:latin typeface="Times New Roman" pitchFamily="18" charset="0"/>
                <a:cs typeface="Times New Roman" pitchFamily="18" charset="0"/>
              </a:rPr>
              <a:t>n</a:t>
            </a:r>
            <a:r>
              <a:rPr lang="en-IN" sz="2800" b="0" i="1" strike="noStrike" spc="-38" dirty="0">
                <a:solidFill>
                  <a:srgbClr val="000000"/>
                </a:solidFill>
                <a:latin typeface="Times New Roman" pitchFamily="18" charset="0"/>
                <a:cs typeface="Times New Roman" pitchFamily="18" charset="0"/>
              </a:rPr>
              <a:t>k</a:t>
            </a:r>
            <a:r>
              <a:rPr lang="en-IN" sz="2800" b="0" i="1" strike="noStrike" spc="-18" dirty="0">
                <a:solidFill>
                  <a:srgbClr val="000000"/>
                </a:solidFill>
                <a:latin typeface="Times New Roman" pitchFamily="18" charset="0"/>
                <a:cs typeface="Times New Roman" pitchFamily="18" charset="0"/>
              </a:rPr>
              <a:t>i</a:t>
            </a:r>
            <a:r>
              <a:rPr lang="en-IN" sz="2800" b="0" i="1" strike="noStrike" spc="-43" dirty="0">
                <a:solidFill>
                  <a:srgbClr val="000000"/>
                </a:solidFill>
                <a:latin typeface="Times New Roman" pitchFamily="18" charset="0"/>
                <a:cs typeface="Times New Roman" pitchFamily="18" charset="0"/>
              </a:rPr>
              <a:t>n</a:t>
            </a:r>
            <a:r>
              <a:rPr lang="en-IN" sz="2800" b="0" i="1" strike="noStrike" spc="-24" dirty="0">
                <a:solidFill>
                  <a:srgbClr val="000000"/>
                </a:solidFill>
                <a:latin typeface="Times New Roman" pitchFamily="18" charset="0"/>
                <a:cs typeface="Times New Roman" pitchFamily="18" charset="0"/>
              </a:rPr>
              <a:t>g</a:t>
            </a:r>
            <a:endParaRPr lang="en-IN" sz="2800" b="0" strike="noStrike" spc="-1" dirty="0">
              <a:latin typeface="Times New Roman" pitchFamily="18" charset="0"/>
              <a:cs typeface="Times New Roman" pitchFamily="18" charset="0"/>
            </a:endParaRPr>
          </a:p>
          <a:p>
            <a:pPr marL="1068840" lvl="1" indent="-406800">
              <a:lnSpc>
                <a:spcPct val="100000"/>
              </a:lnSpc>
              <a:spcBef>
                <a:spcPts val="1006"/>
              </a:spcBef>
              <a:buClr>
                <a:srgbClr val="000000"/>
              </a:buClr>
              <a:buFont typeface="Arial"/>
              <a:buChar char="–"/>
            </a:pPr>
            <a:r>
              <a:rPr lang="en-IN" sz="2800" b="0" i="1" strike="noStrike" spc="-43" dirty="0">
                <a:solidFill>
                  <a:srgbClr val="000000"/>
                </a:solidFill>
                <a:latin typeface="Times New Roman" pitchFamily="18" charset="0"/>
                <a:cs typeface="Times New Roman" pitchFamily="18" charset="0"/>
              </a:rPr>
              <a:t>R</a:t>
            </a:r>
            <a:r>
              <a:rPr lang="en-IN" sz="2800" b="0" i="1" strike="noStrike" spc="-49" dirty="0">
                <a:solidFill>
                  <a:srgbClr val="000000"/>
                </a:solidFill>
                <a:latin typeface="Times New Roman" pitchFamily="18" charset="0"/>
                <a:cs typeface="Times New Roman" pitchFamily="18" charset="0"/>
              </a:rPr>
              <a:t>e</a:t>
            </a:r>
            <a:r>
              <a:rPr lang="en-IN" sz="2800" b="0" i="1" strike="noStrike" spc="-29" dirty="0">
                <a:solidFill>
                  <a:srgbClr val="000000"/>
                </a:solidFill>
                <a:latin typeface="Times New Roman" pitchFamily="18" charset="0"/>
                <a:cs typeface="Times New Roman" pitchFamily="18" charset="0"/>
              </a:rPr>
              <a:t>l</a:t>
            </a:r>
            <a:r>
              <a:rPr lang="en-IN" sz="2800" b="0" i="1" strike="noStrike" spc="-49" dirty="0">
                <a:solidFill>
                  <a:srgbClr val="000000"/>
                </a:solidFill>
                <a:latin typeface="Times New Roman" pitchFamily="18" charset="0"/>
                <a:cs typeface="Times New Roman" pitchFamily="18" charset="0"/>
              </a:rPr>
              <a:t>o</a:t>
            </a:r>
            <a:r>
              <a:rPr lang="en-IN" sz="2800" b="0" i="1" strike="noStrike" spc="-38" dirty="0">
                <a:solidFill>
                  <a:srgbClr val="000000"/>
                </a:solidFill>
                <a:latin typeface="Times New Roman" pitchFamily="18" charset="0"/>
                <a:cs typeface="Times New Roman" pitchFamily="18" charset="0"/>
              </a:rPr>
              <a:t>c</a:t>
            </a:r>
            <a:r>
              <a:rPr lang="en-IN" sz="2800" b="0" i="1" strike="noStrike" spc="-49" dirty="0">
                <a:solidFill>
                  <a:srgbClr val="000000"/>
                </a:solidFill>
                <a:latin typeface="Times New Roman" pitchFamily="18" charset="0"/>
                <a:cs typeface="Times New Roman" pitchFamily="18" charset="0"/>
              </a:rPr>
              <a:t>a</a:t>
            </a:r>
            <a:r>
              <a:rPr lang="en-IN" sz="2800" b="0" i="1" strike="noStrike" spc="-32" dirty="0">
                <a:solidFill>
                  <a:srgbClr val="000000"/>
                </a:solidFill>
                <a:latin typeface="Times New Roman" pitchFamily="18" charset="0"/>
                <a:cs typeface="Times New Roman" pitchFamily="18" charset="0"/>
              </a:rPr>
              <a:t>t</a:t>
            </a:r>
            <a:r>
              <a:rPr lang="en-IN" sz="2800" b="0" i="1" strike="noStrike" spc="-29" dirty="0">
                <a:solidFill>
                  <a:srgbClr val="000000"/>
                </a:solidFill>
                <a:latin typeface="Times New Roman" pitchFamily="18" charset="0"/>
                <a:cs typeface="Times New Roman" pitchFamily="18" charset="0"/>
              </a:rPr>
              <a:t>i</a:t>
            </a:r>
            <a:r>
              <a:rPr lang="en-IN" sz="2800" b="0" i="1" strike="noStrike" spc="-49" dirty="0">
                <a:solidFill>
                  <a:srgbClr val="000000"/>
                </a:solidFill>
                <a:latin typeface="Times New Roman" pitchFamily="18" charset="0"/>
                <a:cs typeface="Times New Roman" pitchFamily="18" charset="0"/>
              </a:rPr>
              <a:t>o</a:t>
            </a:r>
            <a:r>
              <a:rPr lang="en-IN" sz="2800" b="0" i="1" strike="noStrike" spc="-24" dirty="0">
                <a:solidFill>
                  <a:srgbClr val="000000"/>
                </a:solidFill>
                <a:latin typeface="Times New Roman" pitchFamily="18" charset="0"/>
                <a:cs typeface="Times New Roman" pitchFamily="18" charset="0"/>
              </a:rPr>
              <a:t>n</a:t>
            </a:r>
            <a:endParaRPr lang="en-IN" sz="2800" b="0" strike="noStrike" spc="-1" dirty="0">
              <a:latin typeface="Times New Roman" pitchFamily="18" charset="0"/>
              <a:cs typeface="Times New Roman" pitchFamily="18" charset="0"/>
            </a:endParaRPr>
          </a:p>
          <a:p>
            <a:pPr marL="1068840" lvl="1" indent="-406800">
              <a:lnSpc>
                <a:spcPct val="100000"/>
              </a:lnSpc>
              <a:spcBef>
                <a:spcPts val="995"/>
              </a:spcBef>
              <a:buClr>
                <a:srgbClr val="000000"/>
              </a:buClr>
              <a:buFont typeface="Arial"/>
              <a:buChar char="–"/>
            </a:pPr>
            <a:r>
              <a:rPr lang="en-IN" sz="2800" b="0" i="1" strike="noStrike" spc="-24" dirty="0">
                <a:solidFill>
                  <a:srgbClr val="000000"/>
                </a:solidFill>
                <a:latin typeface="Times New Roman" pitchFamily="18" charset="0"/>
                <a:cs typeface="Times New Roman" pitchFamily="18" charset="0"/>
              </a:rPr>
              <a:t>L</a:t>
            </a:r>
            <a:r>
              <a:rPr lang="en-IN" sz="2800" b="0" i="1" strike="noStrike" spc="-49" dirty="0">
                <a:solidFill>
                  <a:srgbClr val="000000"/>
                </a:solidFill>
                <a:latin typeface="Times New Roman" pitchFamily="18" charset="0"/>
                <a:cs typeface="Times New Roman" pitchFamily="18" charset="0"/>
              </a:rPr>
              <a:t>o</a:t>
            </a:r>
            <a:r>
              <a:rPr lang="en-IN" sz="2800" b="0" i="1" strike="noStrike" spc="-38" dirty="0">
                <a:solidFill>
                  <a:srgbClr val="000000"/>
                </a:solidFill>
                <a:latin typeface="Times New Roman" pitchFamily="18" charset="0"/>
                <a:cs typeface="Times New Roman" pitchFamily="18" charset="0"/>
              </a:rPr>
              <a:t>ad</a:t>
            </a:r>
            <a:r>
              <a:rPr lang="en-IN" sz="2800" b="0" i="1" strike="noStrike" spc="-18" dirty="0">
                <a:solidFill>
                  <a:srgbClr val="000000"/>
                </a:solidFill>
                <a:latin typeface="Times New Roman" pitchFamily="18" charset="0"/>
                <a:cs typeface="Times New Roman" pitchFamily="18" charset="0"/>
              </a:rPr>
              <a:t>i</a:t>
            </a:r>
            <a:r>
              <a:rPr lang="en-IN" sz="2800" b="0" i="1" strike="noStrike" spc="-38" dirty="0">
                <a:solidFill>
                  <a:srgbClr val="000000"/>
                </a:solidFill>
                <a:latin typeface="Times New Roman" pitchFamily="18" charset="0"/>
                <a:cs typeface="Times New Roman" pitchFamily="18" charset="0"/>
              </a:rPr>
              <a:t>n</a:t>
            </a:r>
            <a:r>
              <a:rPr lang="en-IN" sz="2800" b="0" i="1" strike="noStrike" spc="-24" dirty="0">
                <a:solidFill>
                  <a:srgbClr val="000000"/>
                </a:solidFill>
                <a:latin typeface="Times New Roman" pitchFamily="18" charset="0"/>
                <a:cs typeface="Times New Roman" pitchFamily="18" charset="0"/>
              </a:rPr>
              <a:t>g</a:t>
            </a:r>
            <a:endParaRPr lang="en-IN" sz="2800" b="0" strike="noStrike" spc="-1" dirty="0">
              <a:latin typeface="Times New Roman" pitchFamily="18" charset="0"/>
              <a:cs typeface="Times New Roman" pitchFamily="18" charset="0"/>
            </a:endParaRPr>
          </a:p>
        </p:txBody>
      </p:sp>
      <p:sp>
        <p:nvSpPr>
          <p:cNvPr id="9" name="CustomShape 5"/>
          <p:cNvSpPr/>
          <p:nvPr/>
        </p:nvSpPr>
        <p:spPr>
          <a:xfrm>
            <a:off x="2107080" y="619920"/>
            <a:ext cx="8375400" cy="7516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gn="ctr">
              <a:lnSpc>
                <a:spcPct val="100000"/>
              </a:lnSpc>
            </a:pPr>
            <a:r>
              <a:rPr lang="en-IN" sz="3600" b="0" strike="noStrike" spc="-1" dirty="0" smtClean="0">
                <a:solidFill>
                  <a:srgbClr val="FF0000"/>
                </a:solidFill>
                <a:latin typeface="Palatino Linotype"/>
              </a:rPr>
              <a:t>Loader</a:t>
            </a:r>
            <a:endParaRPr lang="en-IN" sz="3600" b="0" strike="noStrike" spc="-1" dirty="0">
              <a:solidFill>
                <a:srgbClr val="FF0000"/>
              </a:solidFill>
              <a:latin typeface="Arial"/>
            </a:endParaRPr>
          </a:p>
        </p:txBody>
      </p:sp>
      <p:sp>
        <p:nvSpPr>
          <p:cNvPr id="10" name="Rectangle 9"/>
          <p:cNvSpPr/>
          <p:nvPr/>
        </p:nvSpPr>
        <p:spPr>
          <a:xfrm>
            <a:off x="6045200" y="5486400"/>
            <a:ext cx="6502400" cy="3752309"/>
          </a:xfrm>
          <a:prstGeom prst="rect">
            <a:avLst/>
          </a:prstGeom>
        </p:spPr>
        <p:txBody>
          <a:bodyPr>
            <a:spAutoFit/>
          </a:bodyPr>
          <a:lstStyle/>
          <a:p>
            <a:pPr marL="500400" indent="-487440">
              <a:lnSpc>
                <a:spcPct val="100000"/>
              </a:lnSpc>
              <a:buClr>
                <a:srgbClr val="000000"/>
              </a:buClr>
              <a:buFont typeface="Arial"/>
              <a:buChar char="•"/>
            </a:pPr>
            <a:r>
              <a:rPr lang="en-IN" sz="3200" i="1" spc="-29" dirty="0" smtClean="0">
                <a:solidFill>
                  <a:srgbClr val="000000"/>
                </a:solidFill>
                <a:latin typeface="Calibri"/>
              </a:rPr>
              <a:t>C</a:t>
            </a:r>
            <a:r>
              <a:rPr lang="en-IN" sz="3200" i="1" spc="-43" dirty="0" smtClean="0">
                <a:solidFill>
                  <a:srgbClr val="000000"/>
                </a:solidFill>
                <a:latin typeface="Calibri"/>
              </a:rPr>
              <a:t>o</a:t>
            </a:r>
            <a:r>
              <a:rPr lang="en-IN" sz="3200" i="1" spc="-38" dirty="0" smtClean="0">
                <a:solidFill>
                  <a:srgbClr val="000000"/>
                </a:solidFill>
                <a:latin typeface="Calibri"/>
              </a:rPr>
              <a:t>m</a:t>
            </a:r>
            <a:r>
              <a:rPr lang="en-IN" sz="3200" i="1" spc="-49" dirty="0" smtClean="0">
                <a:solidFill>
                  <a:srgbClr val="000000"/>
                </a:solidFill>
                <a:latin typeface="Calibri"/>
              </a:rPr>
              <a:t>p</a:t>
            </a:r>
            <a:r>
              <a:rPr lang="en-IN" sz="3200" i="1" spc="-1" dirty="0" smtClean="0">
                <a:solidFill>
                  <a:srgbClr val="000000"/>
                </a:solidFill>
                <a:latin typeface="Calibri"/>
              </a:rPr>
              <a:t>i</a:t>
            </a:r>
            <a:r>
              <a:rPr lang="en-IN" sz="3200" i="1" spc="-29" dirty="0" smtClean="0">
                <a:solidFill>
                  <a:srgbClr val="000000"/>
                </a:solidFill>
                <a:latin typeface="Calibri"/>
              </a:rPr>
              <a:t>le</a:t>
            </a:r>
            <a:r>
              <a:rPr lang="en-IN" sz="3200" i="1" spc="-32" dirty="0" smtClean="0">
                <a:solidFill>
                  <a:srgbClr val="000000"/>
                </a:solidFill>
                <a:latin typeface="Calibri"/>
              </a:rPr>
              <a:t>-</a:t>
            </a:r>
            <a:r>
              <a:rPr lang="en-IN" sz="3200" i="1" spc="-38" dirty="0" smtClean="0">
                <a:solidFill>
                  <a:srgbClr val="000000"/>
                </a:solidFill>
                <a:latin typeface="Calibri"/>
              </a:rPr>
              <a:t>and</a:t>
            </a:r>
            <a:r>
              <a:rPr lang="en-IN" sz="3200" i="1" spc="-18" dirty="0" smtClean="0">
                <a:solidFill>
                  <a:srgbClr val="000000"/>
                </a:solidFill>
                <a:latin typeface="Calibri"/>
              </a:rPr>
              <a:t>-</a:t>
            </a:r>
            <a:r>
              <a:rPr lang="en-IN" sz="3200" i="1" spc="-38" dirty="0" smtClean="0">
                <a:solidFill>
                  <a:srgbClr val="000000"/>
                </a:solidFill>
                <a:latin typeface="Calibri"/>
              </a:rPr>
              <a:t>g</a:t>
            </a:r>
            <a:r>
              <a:rPr lang="en-IN" sz="3200" i="1" spc="-24" dirty="0" smtClean="0">
                <a:solidFill>
                  <a:srgbClr val="000000"/>
                </a:solidFill>
                <a:latin typeface="Calibri"/>
              </a:rPr>
              <a:t>o</a:t>
            </a:r>
            <a:r>
              <a:rPr lang="en-IN" sz="3200" i="1" spc="-134" dirty="0" smtClean="0">
                <a:solidFill>
                  <a:srgbClr val="000000"/>
                </a:solidFill>
                <a:latin typeface="Times New Roman"/>
              </a:rPr>
              <a:t> </a:t>
            </a:r>
            <a:r>
              <a:rPr lang="en-IN" sz="3200" i="1" spc="-24" dirty="0" smtClean="0">
                <a:solidFill>
                  <a:srgbClr val="000000"/>
                </a:solidFill>
                <a:latin typeface="Calibri"/>
              </a:rPr>
              <a:t>L</a:t>
            </a:r>
            <a:r>
              <a:rPr lang="en-IN" sz="3200" i="1" spc="-38" dirty="0" smtClean="0">
                <a:solidFill>
                  <a:srgbClr val="000000"/>
                </a:solidFill>
                <a:latin typeface="Calibri"/>
              </a:rPr>
              <a:t>o</a:t>
            </a:r>
            <a:r>
              <a:rPr lang="en-IN" sz="3200" i="1" spc="-29" dirty="0" smtClean="0">
                <a:solidFill>
                  <a:srgbClr val="000000"/>
                </a:solidFill>
                <a:latin typeface="Calibri"/>
              </a:rPr>
              <a:t>a</a:t>
            </a:r>
            <a:r>
              <a:rPr lang="en-IN" sz="3200" i="1" spc="-49" dirty="0" smtClean="0">
                <a:solidFill>
                  <a:srgbClr val="000000"/>
                </a:solidFill>
                <a:latin typeface="Calibri"/>
              </a:rPr>
              <a:t>d</a:t>
            </a:r>
            <a:r>
              <a:rPr lang="en-IN" sz="3200" i="1" spc="-18" dirty="0" smtClean="0">
                <a:solidFill>
                  <a:srgbClr val="000000"/>
                </a:solidFill>
                <a:latin typeface="Calibri"/>
              </a:rPr>
              <a:t>er</a:t>
            </a:r>
            <a:endParaRPr lang="en-IN" sz="3200" spc="-1" dirty="0" smtClean="0"/>
          </a:p>
          <a:p>
            <a:pPr marL="500400" indent="-487440">
              <a:lnSpc>
                <a:spcPct val="100000"/>
              </a:lnSpc>
              <a:spcBef>
                <a:spcPts val="1091"/>
              </a:spcBef>
              <a:buClr>
                <a:srgbClr val="000000"/>
              </a:buClr>
              <a:buFont typeface="Arial"/>
              <a:buChar char="•"/>
            </a:pPr>
            <a:r>
              <a:rPr lang="en-IN" sz="3200" i="1" spc="-49" dirty="0" smtClean="0">
                <a:solidFill>
                  <a:srgbClr val="000000"/>
                </a:solidFill>
                <a:latin typeface="Calibri"/>
              </a:rPr>
              <a:t>Re</a:t>
            </a:r>
            <a:r>
              <a:rPr lang="en-IN" sz="3200" i="1" spc="-24" dirty="0" smtClean="0">
                <a:solidFill>
                  <a:srgbClr val="000000"/>
                </a:solidFill>
                <a:latin typeface="Calibri"/>
              </a:rPr>
              <a:t>l</a:t>
            </a:r>
            <a:r>
              <a:rPr lang="en-IN" sz="3200" i="1" spc="-43" dirty="0" smtClean="0">
                <a:solidFill>
                  <a:srgbClr val="000000"/>
                </a:solidFill>
                <a:latin typeface="Calibri"/>
              </a:rPr>
              <a:t>o</a:t>
            </a:r>
            <a:r>
              <a:rPr lang="en-IN" sz="3200" i="1" spc="-49" dirty="0" smtClean="0">
                <a:solidFill>
                  <a:srgbClr val="000000"/>
                </a:solidFill>
                <a:latin typeface="Calibri"/>
              </a:rPr>
              <a:t>cat</a:t>
            </a:r>
            <a:r>
              <a:rPr lang="en-IN" sz="3200" i="1" spc="-24" dirty="0" smtClean="0">
                <a:solidFill>
                  <a:srgbClr val="000000"/>
                </a:solidFill>
                <a:latin typeface="Calibri"/>
              </a:rPr>
              <a:t>i</a:t>
            </a:r>
            <a:r>
              <a:rPr lang="en-IN" sz="3200" i="1" spc="-49" dirty="0" smtClean="0">
                <a:solidFill>
                  <a:srgbClr val="000000"/>
                </a:solidFill>
                <a:latin typeface="Calibri"/>
              </a:rPr>
              <a:t>n</a:t>
            </a:r>
            <a:r>
              <a:rPr lang="en-IN" sz="3200" i="1" spc="-24" dirty="0" smtClean="0">
                <a:solidFill>
                  <a:srgbClr val="000000"/>
                </a:solidFill>
                <a:latin typeface="Calibri"/>
              </a:rPr>
              <a:t>g</a:t>
            </a:r>
            <a:r>
              <a:rPr lang="en-IN" sz="3200" i="1" spc="-134" dirty="0" smtClean="0">
                <a:solidFill>
                  <a:srgbClr val="000000"/>
                </a:solidFill>
                <a:latin typeface="Times New Roman"/>
              </a:rPr>
              <a:t> </a:t>
            </a:r>
            <a:r>
              <a:rPr lang="en-IN" sz="3200" i="1" spc="-24" dirty="0" smtClean="0">
                <a:solidFill>
                  <a:srgbClr val="000000"/>
                </a:solidFill>
                <a:latin typeface="Calibri"/>
              </a:rPr>
              <a:t>L</a:t>
            </a:r>
            <a:r>
              <a:rPr lang="en-IN" sz="3200" i="1" spc="-38" dirty="0" smtClean="0">
                <a:solidFill>
                  <a:srgbClr val="000000"/>
                </a:solidFill>
                <a:latin typeface="Calibri"/>
              </a:rPr>
              <a:t>o</a:t>
            </a:r>
            <a:r>
              <a:rPr lang="en-IN" sz="3200" i="1" spc="-29" dirty="0" smtClean="0">
                <a:solidFill>
                  <a:srgbClr val="000000"/>
                </a:solidFill>
                <a:latin typeface="Calibri"/>
              </a:rPr>
              <a:t>a</a:t>
            </a:r>
            <a:r>
              <a:rPr lang="en-IN" sz="3200" i="1" spc="-49" dirty="0" smtClean="0">
                <a:solidFill>
                  <a:srgbClr val="000000"/>
                </a:solidFill>
                <a:latin typeface="Calibri"/>
              </a:rPr>
              <a:t>d</a:t>
            </a:r>
            <a:r>
              <a:rPr lang="en-IN" sz="3200" i="1" spc="-18" dirty="0" smtClean="0">
                <a:solidFill>
                  <a:srgbClr val="000000"/>
                </a:solidFill>
                <a:latin typeface="Calibri"/>
              </a:rPr>
              <a:t>er</a:t>
            </a:r>
            <a:endParaRPr lang="en-IN" sz="3200" spc="-1" dirty="0" smtClean="0"/>
          </a:p>
          <a:p>
            <a:pPr marL="500400" indent="-487440">
              <a:lnSpc>
                <a:spcPct val="100000"/>
              </a:lnSpc>
              <a:spcBef>
                <a:spcPts val="1106"/>
              </a:spcBef>
              <a:buClr>
                <a:srgbClr val="000000"/>
              </a:buClr>
              <a:buFont typeface="Arial"/>
              <a:buChar char="•"/>
            </a:pPr>
            <a:r>
              <a:rPr lang="en-IN" sz="3200" i="1" spc="-4" dirty="0" smtClean="0">
                <a:solidFill>
                  <a:srgbClr val="000000"/>
                </a:solidFill>
                <a:latin typeface="Calibri"/>
              </a:rPr>
              <a:t>D</a:t>
            </a:r>
            <a:r>
              <a:rPr lang="en-IN" sz="3200" i="1" spc="-24" dirty="0" smtClean="0">
                <a:solidFill>
                  <a:srgbClr val="000000"/>
                </a:solidFill>
                <a:latin typeface="Calibri"/>
              </a:rPr>
              <a:t>i</a:t>
            </a:r>
            <a:r>
              <a:rPr lang="en-IN" sz="3200" i="1" spc="-38" dirty="0" smtClean="0">
                <a:solidFill>
                  <a:srgbClr val="000000"/>
                </a:solidFill>
                <a:latin typeface="Calibri"/>
              </a:rPr>
              <a:t>rec</a:t>
            </a:r>
            <a:r>
              <a:rPr lang="en-IN" sz="3200" i="1" spc="-18" dirty="0" smtClean="0">
                <a:solidFill>
                  <a:srgbClr val="000000"/>
                </a:solidFill>
                <a:latin typeface="Calibri"/>
              </a:rPr>
              <a:t>t</a:t>
            </a:r>
            <a:r>
              <a:rPr lang="en-IN" sz="3200" i="1" spc="-154" dirty="0" smtClean="0">
                <a:solidFill>
                  <a:srgbClr val="000000"/>
                </a:solidFill>
                <a:latin typeface="Times New Roman"/>
              </a:rPr>
              <a:t> </a:t>
            </a:r>
            <a:r>
              <a:rPr lang="en-IN" sz="3200" i="1" spc="-4" dirty="0" smtClean="0">
                <a:solidFill>
                  <a:srgbClr val="000000"/>
                </a:solidFill>
                <a:latin typeface="Calibri"/>
              </a:rPr>
              <a:t>L</a:t>
            </a:r>
            <a:r>
              <a:rPr lang="en-IN" sz="3200" i="1" spc="-24" dirty="0" smtClean="0">
                <a:solidFill>
                  <a:srgbClr val="000000"/>
                </a:solidFill>
                <a:latin typeface="Calibri"/>
              </a:rPr>
              <a:t>i</a:t>
            </a:r>
            <a:r>
              <a:rPr lang="en-IN" sz="3200" i="1" spc="-29" dirty="0" smtClean="0">
                <a:solidFill>
                  <a:srgbClr val="000000"/>
                </a:solidFill>
                <a:latin typeface="Calibri"/>
              </a:rPr>
              <a:t>n</a:t>
            </a:r>
            <a:r>
              <a:rPr lang="en-IN" sz="3200" i="1" spc="-52" dirty="0" smtClean="0">
                <a:solidFill>
                  <a:srgbClr val="000000"/>
                </a:solidFill>
                <a:latin typeface="Calibri"/>
              </a:rPr>
              <a:t>k</a:t>
            </a:r>
            <a:r>
              <a:rPr lang="en-IN" sz="3200" i="1" spc="-1" dirty="0" smtClean="0">
                <a:solidFill>
                  <a:srgbClr val="000000"/>
                </a:solidFill>
                <a:latin typeface="Calibri"/>
              </a:rPr>
              <a:t>i</a:t>
            </a:r>
            <a:r>
              <a:rPr lang="en-IN" sz="3200" i="1" spc="-49" dirty="0" smtClean="0">
                <a:solidFill>
                  <a:srgbClr val="000000"/>
                </a:solidFill>
                <a:latin typeface="Calibri"/>
              </a:rPr>
              <a:t>n</a:t>
            </a:r>
            <a:r>
              <a:rPr lang="en-IN" sz="3200" i="1" spc="-24" dirty="0" smtClean="0">
                <a:solidFill>
                  <a:srgbClr val="000000"/>
                </a:solidFill>
                <a:latin typeface="Calibri"/>
              </a:rPr>
              <a:t>g</a:t>
            </a:r>
            <a:r>
              <a:rPr lang="en-IN" sz="3200" i="1" spc="-111" dirty="0" smtClean="0">
                <a:solidFill>
                  <a:srgbClr val="000000"/>
                </a:solidFill>
                <a:latin typeface="Times New Roman"/>
              </a:rPr>
              <a:t> </a:t>
            </a:r>
            <a:r>
              <a:rPr lang="en-IN" sz="3200" i="1" spc="-4" dirty="0" smtClean="0">
                <a:solidFill>
                  <a:srgbClr val="000000"/>
                </a:solidFill>
                <a:latin typeface="Calibri"/>
              </a:rPr>
              <a:t>L</a:t>
            </a:r>
            <a:r>
              <a:rPr lang="en-IN" sz="3200" i="1" spc="-18" dirty="0" smtClean="0">
                <a:solidFill>
                  <a:srgbClr val="000000"/>
                </a:solidFill>
                <a:latin typeface="Calibri"/>
              </a:rPr>
              <a:t>o</a:t>
            </a:r>
            <a:r>
              <a:rPr lang="en-IN" sz="3200" i="1" spc="-29" dirty="0" smtClean="0">
                <a:solidFill>
                  <a:srgbClr val="000000"/>
                </a:solidFill>
                <a:latin typeface="Calibri"/>
              </a:rPr>
              <a:t>a</a:t>
            </a:r>
            <a:r>
              <a:rPr lang="en-IN" sz="3200" i="1" spc="-49" dirty="0" smtClean="0">
                <a:solidFill>
                  <a:srgbClr val="000000"/>
                </a:solidFill>
                <a:latin typeface="Calibri"/>
              </a:rPr>
              <a:t>d</a:t>
            </a:r>
            <a:r>
              <a:rPr lang="en-IN" sz="3200" i="1" spc="-38" dirty="0" smtClean="0">
                <a:solidFill>
                  <a:srgbClr val="000000"/>
                </a:solidFill>
                <a:latin typeface="Calibri"/>
              </a:rPr>
              <a:t>e</a:t>
            </a:r>
            <a:r>
              <a:rPr lang="en-IN" sz="3200" i="1" spc="-18" dirty="0" smtClean="0">
                <a:solidFill>
                  <a:srgbClr val="000000"/>
                </a:solidFill>
                <a:latin typeface="Calibri"/>
              </a:rPr>
              <a:t>r</a:t>
            </a:r>
            <a:endParaRPr lang="en-IN" sz="3200" spc="-1" dirty="0" smtClean="0"/>
          </a:p>
          <a:p>
            <a:pPr marL="500400" indent="-487440">
              <a:lnSpc>
                <a:spcPct val="100000"/>
              </a:lnSpc>
              <a:spcBef>
                <a:spcPts val="1106"/>
              </a:spcBef>
              <a:buClr>
                <a:srgbClr val="000000"/>
              </a:buClr>
              <a:buFont typeface="Arial"/>
              <a:buChar char="•"/>
            </a:pPr>
            <a:r>
              <a:rPr lang="en-IN" sz="3200" i="1" spc="-52" dirty="0" smtClean="0">
                <a:solidFill>
                  <a:srgbClr val="000000"/>
                </a:solidFill>
                <a:latin typeface="Calibri"/>
              </a:rPr>
              <a:t>A</a:t>
            </a:r>
            <a:r>
              <a:rPr lang="en-IN" sz="3200" i="1" spc="-49" dirty="0" smtClean="0">
                <a:solidFill>
                  <a:srgbClr val="000000"/>
                </a:solidFill>
                <a:latin typeface="Calibri"/>
              </a:rPr>
              <a:t>b</a:t>
            </a:r>
            <a:r>
              <a:rPr lang="en-IN" sz="3200" i="1" spc="-43" dirty="0" smtClean="0">
                <a:solidFill>
                  <a:srgbClr val="000000"/>
                </a:solidFill>
                <a:latin typeface="Calibri"/>
              </a:rPr>
              <a:t>so</a:t>
            </a:r>
            <a:r>
              <a:rPr lang="en-IN" sz="3200" i="1" spc="-24" dirty="0" smtClean="0">
                <a:solidFill>
                  <a:srgbClr val="000000"/>
                </a:solidFill>
                <a:latin typeface="Calibri"/>
              </a:rPr>
              <a:t>l</a:t>
            </a:r>
            <a:r>
              <a:rPr lang="en-IN" sz="3200" i="1" spc="-49" dirty="0" smtClean="0">
                <a:solidFill>
                  <a:srgbClr val="000000"/>
                </a:solidFill>
                <a:latin typeface="Calibri"/>
              </a:rPr>
              <a:t>ut</a:t>
            </a:r>
            <a:r>
              <a:rPr lang="en-IN" sz="3200" i="1" spc="-24" dirty="0" smtClean="0">
                <a:solidFill>
                  <a:srgbClr val="000000"/>
                </a:solidFill>
                <a:latin typeface="Calibri"/>
              </a:rPr>
              <a:t>e</a:t>
            </a:r>
            <a:r>
              <a:rPr lang="en-IN" sz="3200" i="1" spc="-128" dirty="0" smtClean="0">
                <a:solidFill>
                  <a:srgbClr val="000000"/>
                </a:solidFill>
                <a:latin typeface="Times New Roman"/>
              </a:rPr>
              <a:t> </a:t>
            </a:r>
            <a:r>
              <a:rPr lang="en-IN" sz="3200" i="1" spc="-24" dirty="0" smtClean="0">
                <a:solidFill>
                  <a:srgbClr val="000000"/>
                </a:solidFill>
                <a:latin typeface="Calibri"/>
              </a:rPr>
              <a:t>L</a:t>
            </a:r>
            <a:r>
              <a:rPr lang="en-IN" sz="3200" i="1" spc="-38" dirty="0" smtClean="0">
                <a:solidFill>
                  <a:srgbClr val="000000"/>
                </a:solidFill>
                <a:latin typeface="Calibri"/>
              </a:rPr>
              <a:t>o</a:t>
            </a:r>
            <a:r>
              <a:rPr lang="en-IN" sz="3200" i="1" spc="-29" dirty="0" smtClean="0">
                <a:solidFill>
                  <a:srgbClr val="000000"/>
                </a:solidFill>
                <a:latin typeface="Calibri"/>
              </a:rPr>
              <a:t>a</a:t>
            </a:r>
            <a:r>
              <a:rPr lang="en-IN" sz="3200" i="1" spc="-49" dirty="0" smtClean="0">
                <a:solidFill>
                  <a:srgbClr val="000000"/>
                </a:solidFill>
                <a:latin typeface="Calibri"/>
              </a:rPr>
              <a:t>d</a:t>
            </a:r>
            <a:r>
              <a:rPr lang="en-IN" sz="3200" i="1" spc="-18" dirty="0" smtClean="0">
                <a:solidFill>
                  <a:srgbClr val="000000"/>
                </a:solidFill>
                <a:latin typeface="Calibri"/>
              </a:rPr>
              <a:t>er</a:t>
            </a:r>
            <a:endParaRPr lang="en-IN" sz="3200" spc="-1" dirty="0" smtClean="0"/>
          </a:p>
          <a:p>
            <a:pPr marL="500400" indent="-487440">
              <a:lnSpc>
                <a:spcPct val="100000"/>
              </a:lnSpc>
              <a:spcBef>
                <a:spcPts val="1091"/>
              </a:spcBef>
              <a:buClr>
                <a:srgbClr val="000000"/>
              </a:buClr>
              <a:buFont typeface="Arial"/>
              <a:buChar char="•"/>
            </a:pPr>
            <a:r>
              <a:rPr lang="en-IN" sz="3200" i="1" spc="-29" dirty="0" smtClean="0">
                <a:solidFill>
                  <a:srgbClr val="000000"/>
                </a:solidFill>
                <a:latin typeface="Calibri"/>
              </a:rPr>
              <a:t>G</a:t>
            </a:r>
            <a:r>
              <a:rPr lang="en-IN" sz="3200" i="1" spc="-49" dirty="0" smtClean="0">
                <a:solidFill>
                  <a:srgbClr val="000000"/>
                </a:solidFill>
                <a:latin typeface="Calibri"/>
              </a:rPr>
              <a:t>e</a:t>
            </a:r>
            <a:r>
              <a:rPr lang="en-IN" sz="3200" i="1" spc="-29" dirty="0" smtClean="0">
                <a:solidFill>
                  <a:srgbClr val="000000"/>
                </a:solidFill>
                <a:latin typeface="Calibri"/>
              </a:rPr>
              <a:t>n</a:t>
            </a:r>
            <a:r>
              <a:rPr lang="en-IN" sz="3200" i="1" spc="-49" dirty="0" smtClean="0">
                <a:solidFill>
                  <a:srgbClr val="000000"/>
                </a:solidFill>
                <a:latin typeface="Calibri"/>
              </a:rPr>
              <a:t>e</a:t>
            </a:r>
            <a:r>
              <a:rPr lang="en-IN" sz="3200" i="1" spc="-38" dirty="0" smtClean="0">
                <a:solidFill>
                  <a:srgbClr val="000000"/>
                </a:solidFill>
                <a:latin typeface="Calibri"/>
              </a:rPr>
              <a:t>r</a:t>
            </a:r>
            <a:r>
              <a:rPr lang="en-IN" sz="3200" i="1" spc="-4" dirty="0" smtClean="0">
                <a:solidFill>
                  <a:srgbClr val="000000"/>
                </a:solidFill>
                <a:latin typeface="Calibri"/>
              </a:rPr>
              <a:t>a</a:t>
            </a:r>
            <a:r>
              <a:rPr lang="en-IN" sz="3200" i="1" spc="-1" dirty="0" smtClean="0">
                <a:solidFill>
                  <a:srgbClr val="000000"/>
                </a:solidFill>
                <a:latin typeface="Calibri"/>
              </a:rPr>
              <a:t>l</a:t>
            </a:r>
            <a:r>
              <a:rPr lang="en-IN" sz="3200" i="1" spc="-182" dirty="0" smtClean="0">
                <a:solidFill>
                  <a:srgbClr val="000000"/>
                </a:solidFill>
                <a:latin typeface="Times New Roman"/>
              </a:rPr>
              <a:t> </a:t>
            </a:r>
            <a:r>
              <a:rPr lang="en-IN" sz="3200" i="1" spc="-24" dirty="0" smtClean="0">
                <a:solidFill>
                  <a:srgbClr val="000000"/>
                </a:solidFill>
                <a:latin typeface="Calibri"/>
              </a:rPr>
              <a:t>L</a:t>
            </a:r>
            <a:r>
              <a:rPr lang="en-IN" sz="3200" i="1" spc="-38" dirty="0" smtClean="0">
                <a:solidFill>
                  <a:srgbClr val="000000"/>
                </a:solidFill>
                <a:latin typeface="Calibri"/>
              </a:rPr>
              <a:t>o</a:t>
            </a:r>
            <a:r>
              <a:rPr lang="en-IN" sz="3200" i="1" spc="-29" dirty="0" smtClean="0">
                <a:solidFill>
                  <a:srgbClr val="000000"/>
                </a:solidFill>
                <a:latin typeface="Calibri"/>
              </a:rPr>
              <a:t>a</a:t>
            </a:r>
            <a:r>
              <a:rPr lang="en-IN" sz="3200" i="1" spc="-49" dirty="0" smtClean="0">
                <a:solidFill>
                  <a:srgbClr val="000000"/>
                </a:solidFill>
                <a:latin typeface="Calibri"/>
              </a:rPr>
              <a:t>d</a:t>
            </a:r>
            <a:r>
              <a:rPr lang="en-IN" sz="3200" i="1" spc="-18" dirty="0" smtClean="0">
                <a:solidFill>
                  <a:srgbClr val="000000"/>
                </a:solidFill>
                <a:latin typeface="Calibri"/>
              </a:rPr>
              <a:t>er</a:t>
            </a:r>
            <a:endParaRPr lang="en-IN" sz="3200" spc="-1" dirty="0" smtClean="0"/>
          </a:p>
          <a:p>
            <a:pPr marL="500400" indent="-487440">
              <a:lnSpc>
                <a:spcPct val="100000"/>
              </a:lnSpc>
              <a:spcBef>
                <a:spcPts val="1106"/>
              </a:spcBef>
              <a:buClr>
                <a:srgbClr val="000000"/>
              </a:buClr>
              <a:buFont typeface="Arial"/>
              <a:buChar char="•"/>
            </a:pPr>
            <a:r>
              <a:rPr lang="en-IN" sz="3200" i="1" spc="-32" dirty="0" smtClean="0">
                <a:solidFill>
                  <a:srgbClr val="000000"/>
                </a:solidFill>
                <a:latin typeface="Calibri"/>
              </a:rPr>
              <a:t>D</a:t>
            </a:r>
            <a:r>
              <a:rPr lang="en-IN" sz="3200" i="1" spc="-49" dirty="0" smtClean="0">
                <a:solidFill>
                  <a:srgbClr val="000000"/>
                </a:solidFill>
                <a:latin typeface="Calibri"/>
              </a:rPr>
              <a:t>y</a:t>
            </a:r>
            <a:r>
              <a:rPr lang="en-IN" sz="3200" i="1" spc="-29" dirty="0" smtClean="0">
                <a:solidFill>
                  <a:srgbClr val="000000"/>
                </a:solidFill>
                <a:latin typeface="Calibri"/>
              </a:rPr>
              <a:t>n</a:t>
            </a:r>
            <a:r>
              <a:rPr lang="en-IN" sz="3200" i="1" spc="-49" dirty="0" smtClean="0">
                <a:solidFill>
                  <a:srgbClr val="000000"/>
                </a:solidFill>
                <a:latin typeface="Calibri"/>
              </a:rPr>
              <a:t>a</a:t>
            </a:r>
            <a:r>
              <a:rPr lang="en-IN" sz="3200" i="1" spc="-38" dirty="0" smtClean="0">
                <a:solidFill>
                  <a:srgbClr val="000000"/>
                </a:solidFill>
                <a:latin typeface="Calibri"/>
              </a:rPr>
              <a:t>mi</a:t>
            </a:r>
            <a:r>
              <a:rPr lang="en-IN" sz="3200" i="1" spc="-18" dirty="0" smtClean="0">
                <a:solidFill>
                  <a:srgbClr val="000000"/>
                </a:solidFill>
                <a:latin typeface="Calibri"/>
              </a:rPr>
              <a:t>c</a:t>
            </a:r>
            <a:r>
              <a:rPr lang="en-IN" sz="3200" i="1" spc="-103" dirty="0" smtClean="0">
                <a:solidFill>
                  <a:srgbClr val="000000"/>
                </a:solidFill>
                <a:latin typeface="Times New Roman"/>
              </a:rPr>
              <a:t> </a:t>
            </a:r>
            <a:r>
              <a:rPr lang="en-IN" sz="3200" i="1" spc="-24" dirty="0" smtClean="0">
                <a:solidFill>
                  <a:srgbClr val="000000"/>
                </a:solidFill>
                <a:latin typeface="Calibri"/>
              </a:rPr>
              <a:t>L</a:t>
            </a:r>
            <a:r>
              <a:rPr lang="en-IN" sz="3200" i="1" spc="-38" dirty="0" smtClean="0">
                <a:solidFill>
                  <a:srgbClr val="000000"/>
                </a:solidFill>
                <a:latin typeface="Calibri"/>
              </a:rPr>
              <a:t>o</a:t>
            </a:r>
            <a:r>
              <a:rPr lang="en-IN" sz="3200" i="1" spc="-29" dirty="0" smtClean="0">
                <a:solidFill>
                  <a:srgbClr val="000000"/>
                </a:solidFill>
                <a:latin typeface="Calibri"/>
              </a:rPr>
              <a:t>a</a:t>
            </a:r>
            <a:r>
              <a:rPr lang="en-IN" sz="3200" i="1" spc="-49" dirty="0" smtClean="0">
                <a:solidFill>
                  <a:srgbClr val="000000"/>
                </a:solidFill>
                <a:latin typeface="Calibri"/>
              </a:rPr>
              <a:t>d</a:t>
            </a:r>
            <a:r>
              <a:rPr lang="en-IN" sz="3200" i="1" spc="-18" dirty="0" smtClean="0">
                <a:solidFill>
                  <a:srgbClr val="000000"/>
                </a:solidFill>
                <a:latin typeface="Calibri"/>
              </a:rPr>
              <a:t>er</a:t>
            </a:r>
            <a:endParaRPr lang="en-IN" sz="3200" spc="-1" dirty="0"/>
          </a:p>
        </p:txBody>
      </p:sp>
      <p:sp>
        <p:nvSpPr>
          <p:cNvPr id="11" name="CustomShape 5"/>
          <p:cNvSpPr/>
          <p:nvPr/>
        </p:nvSpPr>
        <p:spPr>
          <a:xfrm>
            <a:off x="3530600" y="4724400"/>
            <a:ext cx="8375400" cy="7516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gn="ctr">
              <a:lnSpc>
                <a:spcPct val="100000"/>
              </a:lnSpc>
            </a:pPr>
            <a:r>
              <a:rPr lang="en-IN" sz="3600" b="0" strike="noStrike" spc="-1" dirty="0" smtClean="0">
                <a:solidFill>
                  <a:srgbClr val="FF0000"/>
                </a:solidFill>
                <a:latin typeface="Palatino Linotype"/>
              </a:rPr>
              <a:t>Types of Loader</a:t>
            </a:r>
            <a:endParaRPr lang="en-IN" sz="3600" b="0" strike="noStrike" spc="-1" dirty="0">
              <a:solidFill>
                <a:srgbClr val="FF0000"/>
              </a:solidFill>
              <a:latin typeface="Arial"/>
            </a:endParaRPr>
          </a:p>
        </p:txBody>
      </p:sp>
      <p:pic>
        <p:nvPicPr>
          <p:cNvPr id="7" name="Picture 1" descr="C:\Users\USER\Pictures\New Picture.png"/>
          <p:cNvPicPr>
            <a:picLocks noChangeAspect="1" noChangeArrowheads="1"/>
          </p:cNvPicPr>
          <p:nvPr/>
        </p:nvPicPr>
        <p:blipFill>
          <a:blip r:embed="rId2" cstate="print"/>
          <a:srcRect/>
          <a:stretch>
            <a:fillRect/>
          </a:stretch>
        </p:blipFill>
        <p:spPr bwMode="auto">
          <a:xfrm>
            <a:off x="7569200" y="1905001"/>
            <a:ext cx="4283075" cy="2440921"/>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1"/>
          <p:cNvSpPr/>
          <p:nvPr/>
        </p:nvSpPr>
        <p:spPr>
          <a:xfrm>
            <a:off x="767880" y="1512720"/>
            <a:ext cx="640440" cy="543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ts val="4286"/>
              </a:lnSpc>
            </a:pPr>
            <a:r>
              <a:rPr lang="en-IN" sz="3600" b="0" strike="noStrike" spc="-1" dirty="0">
                <a:solidFill>
                  <a:srgbClr val="000000"/>
                </a:solidFill>
                <a:latin typeface="Arial"/>
              </a:rPr>
              <a:t>•	.</a:t>
            </a:r>
            <a:endParaRPr lang="en-IN" sz="3600" b="0" strike="noStrike" spc="-1" dirty="0">
              <a:latin typeface="Arial"/>
            </a:endParaRPr>
          </a:p>
        </p:txBody>
      </p:sp>
      <p:sp>
        <p:nvSpPr>
          <p:cNvPr id="200" name="CustomShape 2"/>
          <p:cNvSpPr/>
          <p:nvPr/>
        </p:nvSpPr>
        <p:spPr>
          <a:xfrm>
            <a:off x="1333080" y="192960"/>
            <a:ext cx="9939960" cy="703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gn="ctr">
              <a:lnSpc>
                <a:spcPts val="5539"/>
              </a:lnSpc>
            </a:pPr>
            <a:r>
              <a:rPr lang="en-IN" sz="3600" b="1" strike="noStrike" spc="12" dirty="0" smtClean="0">
                <a:solidFill>
                  <a:srgbClr val="FF0000"/>
                </a:solidFill>
                <a:latin typeface="Times New Roman"/>
              </a:rPr>
              <a:t>Basi</a:t>
            </a:r>
            <a:r>
              <a:rPr lang="en-IN" sz="3600" b="1" strike="noStrike" spc="-1" dirty="0" smtClean="0">
                <a:solidFill>
                  <a:srgbClr val="FF0000"/>
                </a:solidFill>
                <a:latin typeface="Times New Roman"/>
              </a:rPr>
              <a:t>c</a:t>
            </a:r>
            <a:r>
              <a:rPr lang="en-IN" sz="3600" b="1" strike="noStrike" spc="58" dirty="0" smtClean="0">
                <a:solidFill>
                  <a:srgbClr val="FF0000"/>
                </a:solidFill>
                <a:latin typeface="Times New Roman"/>
              </a:rPr>
              <a:t> </a:t>
            </a:r>
            <a:r>
              <a:rPr lang="en-IN" sz="3600" b="1" strike="noStrike" spc="12" dirty="0" smtClean="0">
                <a:solidFill>
                  <a:srgbClr val="FF0000"/>
                </a:solidFill>
                <a:latin typeface="Times New Roman"/>
              </a:rPr>
              <a:t>f</a:t>
            </a:r>
            <a:r>
              <a:rPr lang="en-IN" sz="3600" b="1" strike="noStrike" spc="18" dirty="0" smtClean="0">
                <a:solidFill>
                  <a:srgbClr val="FF0000"/>
                </a:solidFill>
                <a:latin typeface="Times New Roman"/>
              </a:rPr>
              <a:t>un</a:t>
            </a:r>
            <a:r>
              <a:rPr lang="en-IN" sz="3600" b="1" strike="noStrike" spc="12" dirty="0" smtClean="0">
                <a:solidFill>
                  <a:srgbClr val="FF0000"/>
                </a:solidFill>
                <a:latin typeface="Times New Roman"/>
              </a:rPr>
              <a:t>c</a:t>
            </a:r>
            <a:r>
              <a:rPr lang="en-IN" sz="3600" b="1" strike="noStrike" spc="18" dirty="0" smtClean="0">
                <a:solidFill>
                  <a:srgbClr val="FF0000"/>
                </a:solidFill>
                <a:latin typeface="Times New Roman"/>
              </a:rPr>
              <a:t>t</a:t>
            </a:r>
            <a:r>
              <a:rPr lang="en-IN" sz="3600" b="1" strike="noStrike" spc="12" dirty="0" smtClean="0">
                <a:solidFill>
                  <a:srgbClr val="FF0000"/>
                </a:solidFill>
                <a:latin typeface="Times New Roman"/>
              </a:rPr>
              <a:t>i</a:t>
            </a:r>
            <a:r>
              <a:rPr lang="en-IN" sz="3600" b="1" strike="noStrike" spc="18" dirty="0" smtClean="0">
                <a:solidFill>
                  <a:srgbClr val="FF0000"/>
                </a:solidFill>
                <a:latin typeface="Times New Roman"/>
              </a:rPr>
              <a:t>o</a:t>
            </a:r>
            <a:r>
              <a:rPr lang="en-IN" sz="3600" b="1" strike="noStrike" spc="-1" dirty="0" smtClean="0">
                <a:solidFill>
                  <a:srgbClr val="FF0000"/>
                </a:solidFill>
                <a:latin typeface="Times New Roman"/>
              </a:rPr>
              <a:t>n</a:t>
            </a:r>
            <a:r>
              <a:rPr lang="en-IN" sz="3600" b="1" strike="noStrike" spc="69" dirty="0" smtClean="0">
                <a:solidFill>
                  <a:srgbClr val="FF0000"/>
                </a:solidFill>
                <a:latin typeface="Times New Roman"/>
              </a:rPr>
              <a:t> </a:t>
            </a:r>
            <a:r>
              <a:rPr lang="en-IN" sz="3600" b="1" strike="noStrike" spc="18" dirty="0" smtClean="0">
                <a:solidFill>
                  <a:srgbClr val="FF0000"/>
                </a:solidFill>
                <a:latin typeface="Times New Roman"/>
              </a:rPr>
              <a:t>o</a:t>
            </a:r>
            <a:r>
              <a:rPr lang="en-IN" sz="3600" b="1" strike="noStrike" spc="-1" dirty="0" smtClean="0">
                <a:solidFill>
                  <a:srgbClr val="FF0000"/>
                </a:solidFill>
                <a:latin typeface="Times New Roman"/>
              </a:rPr>
              <a:t>f</a:t>
            </a:r>
            <a:r>
              <a:rPr lang="en-IN" sz="3600" b="1" strike="noStrike" spc="49" dirty="0" smtClean="0">
                <a:solidFill>
                  <a:srgbClr val="FF0000"/>
                </a:solidFill>
                <a:latin typeface="Times New Roman"/>
              </a:rPr>
              <a:t> </a:t>
            </a:r>
            <a:r>
              <a:rPr lang="en-IN" sz="3600" b="1" strike="noStrike" spc="18" dirty="0" smtClean="0">
                <a:solidFill>
                  <a:srgbClr val="FF0000"/>
                </a:solidFill>
                <a:latin typeface="Times New Roman"/>
              </a:rPr>
              <a:t>lo</a:t>
            </a:r>
            <a:r>
              <a:rPr lang="en-IN" sz="3600" b="1" strike="noStrike" spc="12" dirty="0" smtClean="0">
                <a:solidFill>
                  <a:srgbClr val="FF0000"/>
                </a:solidFill>
                <a:latin typeface="Times New Roman"/>
              </a:rPr>
              <a:t>a</a:t>
            </a:r>
            <a:r>
              <a:rPr lang="en-IN" sz="3600" b="1" strike="noStrike" spc="18" dirty="0" smtClean="0">
                <a:solidFill>
                  <a:srgbClr val="FF0000"/>
                </a:solidFill>
                <a:latin typeface="Times New Roman"/>
              </a:rPr>
              <a:t>d</a:t>
            </a:r>
            <a:r>
              <a:rPr lang="en-IN" sz="3600" b="1" strike="noStrike" spc="12" dirty="0" smtClean="0">
                <a:solidFill>
                  <a:srgbClr val="FF0000"/>
                </a:solidFill>
                <a:latin typeface="Times New Roman"/>
              </a:rPr>
              <a:t>e</a:t>
            </a:r>
            <a:r>
              <a:rPr lang="en-IN" sz="3600" b="1" strike="noStrike" spc="-1" dirty="0" smtClean="0">
                <a:solidFill>
                  <a:srgbClr val="FF0000"/>
                </a:solidFill>
                <a:latin typeface="Times New Roman"/>
              </a:rPr>
              <a:t>r</a:t>
            </a:r>
            <a:endParaRPr lang="en-IN" sz="3600" b="0" strike="noStrike" spc="-1" dirty="0">
              <a:solidFill>
                <a:srgbClr val="FF0000"/>
              </a:solidFill>
              <a:latin typeface="Arial"/>
            </a:endParaRPr>
          </a:p>
        </p:txBody>
      </p:sp>
      <p:sp>
        <p:nvSpPr>
          <p:cNvPr id="201" name="CustomShape 3"/>
          <p:cNvSpPr/>
          <p:nvPr/>
        </p:nvSpPr>
        <p:spPr>
          <a:xfrm>
            <a:off x="1320840" y="1179720"/>
            <a:ext cx="10896120" cy="788796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2"/>
          <p:cNvSpPr txBox="1"/>
          <p:nvPr/>
        </p:nvSpPr>
        <p:spPr>
          <a:xfrm>
            <a:off x="254000" y="441360"/>
            <a:ext cx="11947120" cy="1735920"/>
          </a:xfrm>
          <a:prstGeom prst="rect">
            <a:avLst/>
          </a:prstGeom>
          <a:noFill/>
          <a:ln>
            <a:noFill/>
          </a:ln>
        </p:spPr>
        <p:txBody>
          <a:bodyPr lIns="0" tIns="107280" rIns="0" bIns="0"/>
          <a:lstStyle/>
          <a:p>
            <a:pPr marL="1943280" algn="ctr">
              <a:lnSpc>
                <a:spcPct val="100000"/>
              </a:lnSpc>
            </a:pPr>
            <a:r>
              <a:rPr lang="de-DE" sz="3600" b="1" strike="noStrike" spc="9" dirty="0">
                <a:solidFill>
                  <a:srgbClr val="FF0000"/>
                </a:solidFill>
                <a:latin typeface="Times New Roman"/>
              </a:rPr>
              <a:t>R</a:t>
            </a:r>
            <a:r>
              <a:rPr lang="de-DE" sz="3600" b="1" strike="noStrike" spc="12" dirty="0">
                <a:solidFill>
                  <a:srgbClr val="FF0000"/>
                </a:solidFill>
                <a:latin typeface="Times New Roman"/>
              </a:rPr>
              <a:t>ELO</a:t>
            </a:r>
            <a:r>
              <a:rPr lang="de-DE" sz="3600" b="1" strike="noStrike" spc="9" dirty="0">
                <a:solidFill>
                  <a:srgbClr val="FF0000"/>
                </a:solidFill>
                <a:latin typeface="Times New Roman"/>
              </a:rPr>
              <a:t>CA</a:t>
            </a:r>
            <a:r>
              <a:rPr lang="de-DE" sz="3600" b="1" strike="noStrike" spc="12" dirty="0">
                <a:solidFill>
                  <a:srgbClr val="FF0000"/>
                </a:solidFill>
                <a:latin typeface="Times New Roman"/>
              </a:rPr>
              <a:t>TIO</a:t>
            </a:r>
            <a:r>
              <a:rPr lang="de-DE" sz="3600" b="1" strike="noStrike" spc="-1" dirty="0">
                <a:solidFill>
                  <a:srgbClr val="FF0000"/>
                </a:solidFill>
                <a:latin typeface="Times New Roman"/>
              </a:rPr>
              <a:t>N</a:t>
            </a:r>
            <a:endParaRPr lang="de-DE" sz="3600" b="0" strike="noStrike" spc="-1" dirty="0">
              <a:solidFill>
                <a:srgbClr val="FF0000"/>
              </a:solidFill>
              <a:latin typeface="Calibri"/>
            </a:endParaRPr>
          </a:p>
        </p:txBody>
      </p:sp>
      <p:pic>
        <p:nvPicPr>
          <p:cNvPr id="59393" name="Picture 1" descr="C:\Users\USER\Pictures\New Picture (1).png"/>
          <p:cNvPicPr>
            <a:picLocks noChangeAspect="1" noChangeArrowheads="1"/>
          </p:cNvPicPr>
          <p:nvPr/>
        </p:nvPicPr>
        <p:blipFill>
          <a:blip r:embed="rId2"/>
          <a:srcRect/>
          <a:stretch>
            <a:fillRect/>
          </a:stretch>
        </p:blipFill>
        <p:spPr bwMode="auto">
          <a:xfrm>
            <a:off x="855663" y="2151063"/>
            <a:ext cx="11293475" cy="5451475"/>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332640" y="358920"/>
            <a:ext cx="12037160" cy="7308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gn="ctr">
              <a:lnSpc>
                <a:spcPct val="100000"/>
              </a:lnSpc>
            </a:pPr>
            <a:r>
              <a:rPr lang="en-IN" sz="3200" b="1" strike="noStrike" spc="18" dirty="0">
                <a:solidFill>
                  <a:srgbClr val="FF0000"/>
                </a:solidFill>
                <a:latin typeface="Times New Roman"/>
              </a:rPr>
              <a:t>C</a:t>
            </a:r>
            <a:r>
              <a:rPr lang="en-IN" sz="3200" b="1" strike="noStrike" spc="12" dirty="0">
                <a:solidFill>
                  <a:srgbClr val="FF0000"/>
                </a:solidFill>
                <a:latin typeface="Times New Roman"/>
              </a:rPr>
              <a:t>O</a:t>
            </a:r>
            <a:r>
              <a:rPr lang="en-IN" sz="3200" b="1" strike="noStrike" spc="18" dirty="0">
                <a:solidFill>
                  <a:srgbClr val="FF0000"/>
                </a:solidFill>
                <a:latin typeface="Times New Roman"/>
              </a:rPr>
              <a:t>NTENT</a:t>
            </a:r>
            <a:r>
              <a:rPr lang="en-IN" sz="3200" b="1" strike="noStrike" spc="-1" dirty="0">
                <a:solidFill>
                  <a:srgbClr val="FF0000"/>
                </a:solidFill>
                <a:latin typeface="Times New Roman"/>
              </a:rPr>
              <a:t>S</a:t>
            </a:r>
            <a:r>
              <a:rPr lang="en-IN" sz="3200" b="1" strike="noStrike" spc="52" dirty="0">
                <a:solidFill>
                  <a:srgbClr val="FF0000"/>
                </a:solidFill>
                <a:latin typeface="Times New Roman"/>
              </a:rPr>
              <a:t> </a:t>
            </a:r>
            <a:r>
              <a:rPr lang="en-IN" sz="3200" b="1" strike="noStrike" spc="49" dirty="0">
                <a:solidFill>
                  <a:srgbClr val="FF0000"/>
                </a:solidFill>
                <a:latin typeface="Times New Roman"/>
              </a:rPr>
              <a:t>:</a:t>
            </a:r>
            <a:r>
              <a:rPr lang="en-IN" sz="3200" b="1" strike="noStrike" spc="-1" dirty="0">
                <a:solidFill>
                  <a:srgbClr val="FF0000"/>
                </a:solidFill>
                <a:latin typeface="Times New Roman"/>
              </a:rPr>
              <a:t>-</a:t>
            </a:r>
            <a:endParaRPr lang="en-IN" sz="3200" b="0" strike="noStrike" spc="-1" dirty="0">
              <a:solidFill>
                <a:srgbClr val="FF0000"/>
              </a:solidFill>
              <a:latin typeface="Arial"/>
            </a:endParaRPr>
          </a:p>
        </p:txBody>
      </p:sp>
      <p:sp>
        <p:nvSpPr>
          <p:cNvPr id="183" name="CustomShape 3"/>
          <p:cNvSpPr/>
          <p:nvPr/>
        </p:nvSpPr>
        <p:spPr>
          <a:xfrm>
            <a:off x="482600" y="1283160"/>
            <a:ext cx="11198720" cy="84704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527760" indent="-514800">
              <a:lnSpc>
                <a:spcPct val="100000"/>
              </a:lnSpc>
              <a:buClr>
                <a:srgbClr val="000000"/>
              </a:buClr>
              <a:buFont typeface="Times New Roman"/>
              <a:buAutoNum type="arabicPeriod"/>
            </a:pPr>
            <a:r>
              <a:rPr lang="en-IN" sz="4000" b="0" strike="noStrike" spc="18" baseline="30000" dirty="0">
                <a:solidFill>
                  <a:srgbClr val="000000"/>
                </a:solidFill>
                <a:latin typeface="Times New Roman" pitchFamily="18" charset="0"/>
                <a:cs typeface="Times New Roman" pitchFamily="18" charset="0"/>
              </a:rPr>
              <a:t>I</a:t>
            </a:r>
            <a:r>
              <a:rPr lang="en-IN" sz="4000" b="0" strike="noStrike" spc="24" baseline="30000" dirty="0">
                <a:solidFill>
                  <a:srgbClr val="000000"/>
                </a:solidFill>
                <a:latin typeface="Times New Roman" pitchFamily="18" charset="0"/>
                <a:cs typeface="Times New Roman" pitchFamily="18" charset="0"/>
              </a:rPr>
              <a:t>n</a:t>
            </a:r>
            <a:r>
              <a:rPr lang="en-IN" sz="4000" b="0" strike="noStrike" spc="12" baseline="30000" dirty="0">
                <a:solidFill>
                  <a:srgbClr val="000000"/>
                </a:solidFill>
                <a:latin typeface="Times New Roman" pitchFamily="18" charset="0"/>
                <a:cs typeface="Times New Roman" pitchFamily="18" charset="0"/>
              </a:rPr>
              <a:t>t</a:t>
            </a:r>
            <a:r>
              <a:rPr lang="en-IN" sz="4000" b="0" strike="noStrike" spc="18" baseline="30000" dirty="0">
                <a:solidFill>
                  <a:srgbClr val="000000"/>
                </a:solidFill>
                <a:latin typeface="Times New Roman" pitchFamily="18" charset="0"/>
                <a:cs typeface="Times New Roman" pitchFamily="18" charset="0"/>
              </a:rPr>
              <a:t>r</a:t>
            </a:r>
            <a:r>
              <a:rPr lang="en-IN" sz="4000" b="0" strike="noStrike" spc="24" baseline="30000" dirty="0">
                <a:solidFill>
                  <a:srgbClr val="000000"/>
                </a:solidFill>
                <a:latin typeface="Times New Roman" pitchFamily="18" charset="0"/>
                <a:cs typeface="Times New Roman" pitchFamily="18" charset="0"/>
              </a:rPr>
              <a:t>oduc</a:t>
            </a:r>
            <a:r>
              <a:rPr lang="en-IN" sz="4000" b="0" strike="noStrike" spc="12" baseline="30000" dirty="0">
                <a:solidFill>
                  <a:srgbClr val="000000"/>
                </a:solidFill>
                <a:latin typeface="Times New Roman" pitchFamily="18" charset="0"/>
                <a:cs typeface="Times New Roman" pitchFamily="18" charset="0"/>
              </a:rPr>
              <a:t>ti</a:t>
            </a:r>
            <a:r>
              <a:rPr lang="en-IN" sz="4000" b="0" strike="noStrike" spc="24" baseline="30000" dirty="0">
                <a:solidFill>
                  <a:srgbClr val="000000"/>
                </a:solidFill>
                <a:latin typeface="Times New Roman" pitchFamily="18" charset="0"/>
                <a:cs typeface="Times New Roman" pitchFamily="18" charset="0"/>
              </a:rPr>
              <a:t>o</a:t>
            </a:r>
            <a:r>
              <a:rPr lang="en-IN" sz="4000" b="0" strike="noStrike" spc="-1" baseline="30000" dirty="0">
                <a:solidFill>
                  <a:srgbClr val="000000"/>
                </a:solidFill>
                <a:latin typeface="Times New Roman" pitchFamily="18" charset="0"/>
                <a:cs typeface="Times New Roman" pitchFamily="18" charset="0"/>
              </a:rPr>
              <a:t>n</a:t>
            </a:r>
            <a:endParaRPr lang="en-IN" sz="4000" b="0" strike="noStrike" spc="-1" baseline="30000" dirty="0">
              <a:latin typeface="Times New Roman" pitchFamily="18" charset="0"/>
              <a:cs typeface="Times New Roman" pitchFamily="18" charset="0"/>
            </a:endParaRPr>
          </a:p>
          <a:p>
            <a:pPr marL="527760" indent="-514800">
              <a:lnSpc>
                <a:spcPct val="100000"/>
              </a:lnSpc>
              <a:spcBef>
                <a:spcPts val="1389"/>
              </a:spcBef>
              <a:buClr>
                <a:srgbClr val="000000"/>
              </a:buClr>
              <a:buFont typeface="Times New Roman"/>
              <a:buAutoNum type="arabicPeriod"/>
            </a:pPr>
            <a:r>
              <a:rPr lang="en-IN" sz="4000" b="0" strike="noStrike" spc="12" baseline="30000" dirty="0">
                <a:solidFill>
                  <a:srgbClr val="000000"/>
                </a:solidFill>
                <a:latin typeface="Times New Roman" pitchFamily="18" charset="0"/>
                <a:cs typeface="Times New Roman" pitchFamily="18" charset="0"/>
              </a:rPr>
              <a:t>C</a:t>
            </a:r>
            <a:r>
              <a:rPr lang="en-IN" sz="4000" b="0" strike="noStrike" spc="24" baseline="30000" dirty="0">
                <a:solidFill>
                  <a:srgbClr val="000000"/>
                </a:solidFill>
                <a:latin typeface="Times New Roman" pitchFamily="18" charset="0"/>
                <a:cs typeface="Times New Roman" pitchFamily="18" charset="0"/>
              </a:rPr>
              <a:t>omponen</a:t>
            </a:r>
            <a:r>
              <a:rPr lang="en-IN" sz="4000" b="0" strike="noStrike" spc="12" baseline="30000" dirty="0">
                <a:solidFill>
                  <a:srgbClr val="000000"/>
                </a:solidFill>
                <a:latin typeface="Times New Roman" pitchFamily="18" charset="0"/>
                <a:cs typeface="Times New Roman" pitchFamily="18" charset="0"/>
              </a:rPr>
              <a:t>t</a:t>
            </a:r>
            <a:r>
              <a:rPr lang="en-IN" sz="4000" b="0" strike="noStrike" spc="-1" baseline="30000" dirty="0">
                <a:solidFill>
                  <a:srgbClr val="000000"/>
                </a:solidFill>
                <a:latin typeface="Times New Roman" pitchFamily="18" charset="0"/>
                <a:cs typeface="Times New Roman" pitchFamily="18" charset="0"/>
              </a:rPr>
              <a:t>s</a:t>
            </a:r>
            <a:r>
              <a:rPr lang="en-IN" sz="4000" b="0" strike="noStrike" spc="32" baseline="30000" dirty="0">
                <a:solidFill>
                  <a:srgbClr val="000000"/>
                </a:solidFill>
                <a:latin typeface="Times New Roman" pitchFamily="18" charset="0"/>
                <a:cs typeface="Times New Roman" pitchFamily="18" charset="0"/>
              </a:rPr>
              <a:t> </a:t>
            </a:r>
            <a:r>
              <a:rPr lang="en-IN" sz="4000" b="0" strike="noStrike" spc="24" baseline="30000" dirty="0">
                <a:solidFill>
                  <a:srgbClr val="000000"/>
                </a:solidFill>
                <a:latin typeface="Times New Roman" pitchFamily="18" charset="0"/>
                <a:cs typeface="Times New Roman" pitchFamily="18" charset="0"/>
              </a:rPr>
              <a:t>o</a:t>
            </a:r>
            <a:r>
              <a:rPr lang="en-IN" sz="4000" b="0" strike="noStrike" spc="-1" baseline="30000" dirty="0">
                <a:solidFill>
                  <a:srgbClr val="000000"/>
                </a:solidFill>
                <a:latin typeface="Times New Roman" pitchFamily="18" charset="0"/>
                <a:cs typeface="Times New Roman" pitchFamily="18" charset="0"/>
              </a:rPr>
              <a:t>f</a:t>
            </a:r>
            <a:r>
              <a:rPr lang="en-IN" sz="4000" b="0" strike="noStrike" spc="43" baseline="30000" dirty="0">
                <a:solidFill>
                  <a:srgbClr val="000000"/>
                </a:solidFill>
                <a:latin typeface="Times New Roman" pitchFamily="18" charset="0"/>
                <a:cs typeface="Times New Roman" pitchFamily="18" charset="0"/>
              </a:rPr>
              <a:t> </a:t>
            </a:r>
            <a:r>
              <a:rPr lang="en-IN" sz="4000" b="0" strike="noStrike" spc="12" baseline="30000" dirty="0">
                <a:solidFill>
                  <a:srgbClr val="000000"/>
                </a:solidFill>
                <a:latin typeface="Times New Roman" pitchFamily="18" charset="0"/>
                <a:cs typeface="Times New Roman" pitchFamily="18" charset="0"/>
              </a:rPr>
              <a:t>S</a:t>
            </a:r>
            <a:r>
              <a:rPr lang="en-IN" sz="4000" b="0" strike="noStrike" spc="24" baseline="30000" dirty="0">
                <a:solidFill>
                  <a:srgbClr val="000000"/>
                </a:solidFill>
                <a:latin typeface="Times New Roman" pitchFamily="18" charset="0"/>
                <a:cs typeface="Times New Roman" pitchFamily="18" charset="0"/>
              </a:rPr>
              <a:t>o</a:t>
            </a:r>
            <a:r>
              <a:rPr lang="en-IN" sz="4000" b="0" strike="noStrike" spc="18" baseline="30000" dirty="0">
                <a:solidFill>
                  <a:srgbClr val="000000"/>
                </a:solidFill>
                <a:latin typeface="Times New Roman" pitchFamily="18" charset="0"/>
                <a:cs typeface="Times New Roman" pitchFamily="18" charset="0"/>
              </a:rPr>
              <a:t>f</a:t>
            </a:r>
            <a:r>
              <a:rPr lang="en-IN" sz="4000" b="0" strike="noStrike" spc="12" baseline="30000" dirty="0">
                <a:solidFill>
                  <a:srgbClr val="000000"/>
                </a:solidFill>
                <a:latin typeface="Times New Roman" pitchFamily="18" charset="0"/>
                <a:cs typeface="Times New Roman" pitchFamily="18" charset="0"/>
              </a:rPr>
              <a:t>t</a:t>
            </a:r>
            <a:r>
              <a:rPr lang="en-IN" sz="4000" b="0" strike="noStrike" spc="18" baseline="30000" dirty="0">
                <a:solidFill>
                  <a:srgbClr val="000000"/>
                </a:solidFill>
                <a:latin typeface="Times New Roman" pitchFamily="18" charset="0"/>
                <a:cs typeface="Times New Roman" pitchFamily="18" charset="0"/>
              </a:rPr>
              <a:t>w</a:t>
            </a:r>
            <a:r>
              <a:rPr lang="en-IN" sz="4000" b="0" strike="noStrike" spc="24" baseline="30000" dirty="0">
                <a:solidFill>
                  <a:srgbClr val="000000"/>
                </a:solidFill>
                <a:latin typeface="Times New Roman" pitchFamily="18" charset="0"/>
                <a:cs typeface="Times New Roman" pitchFamily="18" charset="0"/>
              </a:rPr>
              <a:t>a</a:t>
            </a:r>
            <a:r>
              <a:rPr lang="en-IN" sz="4000" b="0" strike="noStrike" spc="18" baseline="30000" dirty="0">
                <a:solidFill>
                  <a:srgbClr val="000000"/>
                </a:solidFill>
                <a:latin typeface="Times New Roman" pitchFamily="18" charset="0"/>
                <a:cs typeface="Times New Roman" pitchFamily="18" charset="0"/>
              </a:rPr>
              <a:t>r</a:t>
            </a:r>
            <a:r>
              <a:rPr lang="en-IN" sz="4000" b="0" strike="noStrike" spc="-1" baseline="30000" dirty="0">
                <a:solidFill>
                  <a:srgbClr val="000000"/>
                </a:solidFill>
                <a:latin typeface="Times New Roman" pitchFamily="18" charset="0"/>
                <a:cs typeface="Times New Roman" pitchFamily="18" charset="0"/>
              </a:rPr>
              <a:t>e</a:t>
            </a:r>
            <a:r>
              <a:rPr lang="en-IN" sz="4000" b="0" strike="noStrike" spc="43" baseline="30000" dirty="0">
                <a:solidFill>
                  <a:srgbClr val="000000"/>
                </a:solidFill>
                <a:latin typeface="Times New Roman" pitchFamily="18" charset="0"/>
                <a:cs typeface="Times New Roman" pitchFamily="18" charset="0"/>
              </a:rPr>
              <a:t> </a:t>
            </a:r>
            <a:r>
              <a:rPr lang="en-IN" sz="4000" b="0" strike="noStrike" spc="12" baseline="30000" dirty="0">
                <a:solidFill>
                  <a:srgbClr val="000000"/>
                </a:solidFill>
                <a:latin typeface="Times New Roman" pitchFamily="18" charset="0"/>
                <a:cs typeface="Times New Roman" pitchFamily="18" charset="0"/>
              </a:rPr>
              <a:t>S</a:t>
            </a:r>
            <a:r>
              <a:rPr lang="en-IN" sz="4000" b="0" strike="noStrike" spc="24" baseline="30000" dirty="0">
                <a:solidFill>
                  <a:srgbClr val="000000"/>
                </a:solidFill>
                <a:latin typeface="Times New Roman" pitchFamily="18" charset="0"/>
                <a:cs typeface="Times New Roman" pitchFamily="18" charset="0"/>
              </a:rPr>
              <a:t>y</a:t>
            </a:r>
            <a:r>
              <a:rPr lang="en-IN" sz="4000" b="0" strike="noStrike" spc="18" baseline="30000" dirty="0">
                <a:solidFill>
                  <a:srgbClr val="000000"/>
                </a:solidFill>
                <a:latin typeface="Times New Roman" pitchFamily="18" charset="0"/>
                <a:cs typeface="Times New Roman" pitchFamily="18" charset="0"/>
              </a:rPr>
              <a:t>s</a:t>
            </a:r>
            <a:r>
              <a:rPr lang="en-IN" sz="4000" b="0" strike="noStrike" spc="12" baseline="30000" dirty="0">
                <a:solidFill>
                  <a:srgbClr val="000000"/>
                </a:solidFill>
                <a:latin typeface="Times New Roman" pitchFamily="18" charset="0"/>
                <a:cs typeface="Times New Roman" pitchFamily="18" charset="0"/>
              </a:rPr>
              <a:t>t</a:t>
            </a:r>
            <a:r>
              <a:rPr lang="en-IN" sz="4000" b="0" strike="noStrike" spc="24" baseline="30000" dirty="0">
                <a:solidFill>
                  <a:srgbClr val="000000"/>
                </a:solidFill>
                <a:latin typeface="Times New Roman" pitchFamily="18" charset="0"/>
                <a:cs typeface="Times New Roman" pitchFamily="18" charset="0"/>
              </a:rPr>
              <a:t>e</a:t>
            </a:r>
            <a:r>
              <a:rPr lang="en-IN" sz="4000" b="0" strike="noStrike" spc="-1" baseline="30000" dirty="0">
                <a:solidFill>
                  <a:srgbClr val="000000"/>
                </a:solidFill>
                <a:latin typeface="Times New Roman" pitchFamily="18" charset="0"/>
                <a:cs typeface="Times New Roman" pitchFamily="18" charset="0"/>
              </a:rPr>
              <a:t>m</a:t>
            </a:r>
            <a:endParaRPr lang="en-IN" sz="4000" b="0" strike="noStrike" spc="-1" baseline="30000" dirty="0">
              <a:latin typeface="Times New Roman" pitchFamily="18" charset="0"/>
              <a:cs typeface="Times New Roman" pitchFamily="18" charset="0"/>
            </a:endParaRPr>
          </a:p>
          <a:p>
            <a:pPr marL="840240" lvl="1" indent="-243360">
              <a:lnSpc>
                <a:spcPct val="100000"/>
              </a:lnSpc>
              <a:spcBef>
                <a:spcPts val="1406"/>
              </a:spcBef>
              <a:buClr>
                <a:srgbClr val="000000"/>
              </a:buClr>
              <a:buFont typeface="Times New Roman"/>
              <a:buChar char="-"/>
            </a:pPr>
            <a:r>
              <a:rPr lang="en-IN" sz="4000" b="0" strike="noStrike" spc="12" baseline="30000" dirty="0">
                <a:solidFill>
                  <a:srgbClr val="000000"/>
                </a:solidFill>
                <a:latin typeface="Times New Roman" pitchFamily="18" charset="0"/>
                <a:cs typeface="Times New Roman" pitchFamily="18" charset="0"/>
              </a:rPr>
              <a:t>T</a:t>
            </a:r>
            <a:r>
              <a:rPr lang="en-IN" sz="4000" b="0" strike="noStrike" spc="24" baseline="30000" dirty="0">
                <a:solidFill>
                  <a:srgbClr val="000000"/>
                </a:solidFill>
                <a:latin typeface="Times New Roman" pitchFamily="18" charset="0"/>
                <a:cs typeface="Times New Roman" pitchFamily="18" charset="0"/>
              </a:rPr>
              <a:t>ex</a:t>
            </a:r>
            <a:r>
              <a:rPr lang="en-IN" sz="4000" b="0" strike="noStrike" spc="-1" baseline="30000" dirty="0">
                <a:solidFill>
                  <a:srgbClr val="000000"/>
                </a:solidFill>
                <a:latin typeface="Times New Roman" pitchFamily="18" charset="0"/>
                <a:cs typeface="Times New Roman" pitchFamily="18" charset="0"/>
              </a:rPr>
              <a:t>t</a:t>
            </a:r>
            <a:r>
              <a:rPr lang="en-IN" sz="4000" b="0" strike="noStrike" spc="38" baseline="30000" dirty="0">
                <a:solidFill>
                  <a:srgbClr val="000000"/>
                </a:solidFill>
                <a:latin typeface="Times New Roman" pitchFamily="18" charset="0"/>
                <a:cs typeface="Times New Roman" pitchFamily="18" charset="0"/>
              </a:rPr>
              <a:t> </a:t>
            </a:r>
            <a:r>
              <a:rPr lang="en-IN" sz="4000" b="0" strike="noStrike" spc="24" baseline="30000" dirty="0">
                <a:solidFill>
                  <a:srgbClr val="000000"/>
                </a:solidFill>
                <a:latin typeface="Times New Roman" pitchFamily="18" charset="0"/>
                <a:cs typeface="Times New Roman" pitchFamily="18" charset="0"/>
              </a:rPr>
              <a:t>ed</a:t>
            </a:r>
            <a:r>
              <a:rPr lang="en-IN" sz="4000" b="0" strike="noStrike" spc="12" baseline="30000" dirty="0">
                <a:solidFill>
                  <a:srgbClr val="000000"/>
                </a:solidFill>
                <a:latin typeface="Times New Roman" pitchFamily="18" charset="0"/>
                <a:cs typeface="Times New Roman" pitchFamily="18" charset="0"/>
              </a:rPr>
              <a:t>it</a:t>
            </a:r>
            <a:r>
              <a:rPr lang="en-IN" sz="4000" b="0" strike="noStrike" spc="24" baseline="30000" dirty="0">
                <a:solidFill>
                  <a:srgbClr val="000000"/>
                </a:solidFill>
                <a:latin typeface="Times New Roman" pitchFamily="18" charset="0"/>
                <a:cs typeface="Times New Roman" pitchFamily="18" charset="0"/>
              </a:rPr>
              <a:t>o</a:t>
            </a:r>
            <a:r>
              <a:rPr lang="en-IN" sz="4000" b="0" strike="noStrike" spc="-1" baseline="30000" dirty="0">
                <a:solidFill>
                  <a:srgbClr val="000000"/>
                </a:solidFill>
                <a:latin typeface="Times New Roman" pitchFamily="18" charset="0"/>
                <a:cs typeface="Times New Roman" pitchFamily="18" charset="0"/>
              </a:rPr>
              <a:t>r</a:t>
            </a:r>
            <a:endParaRPr lang="en-IN" sz="4000" b="0" strike="noStrike" spc="-1" baseline="30000" dirty="0">
              <a:latin typeface="Times New Roman" pitchFamily="18" charset="0"/>
              <a:cs typeface="Times New Roman" pitchFamily="18" charset="0"/>
            </a:endParaRPr>
          </a:p>
          <a:p>
            <a:pPr marL="840240" lvl="1" indent="-243360">
              <a:lnSpc>
                <a:spcPct val="100000"/>
              </a:lnSpc>
              <a:spcBef>
                <a:spcPts val="1406"/>
              </a:spcBef>
              <a:buClr>
                <a:srgbClr val="000000"/>
              </a:buClr>
              <a:buFont typeface="Times New Roman"/>
              <a:buChar char="-"/>
            </a:pPr>
            <a:r>
              <a:rPr lang="en-IN" sz="4000" b="0" strike="noStrike" spc="12" baseline="30000" dirty="0">
                <a:solidFill>
                  <a:srgbClr val="000000"/>
                </a:solidFill>
                <a:latin typeface="Times New Roman" pitchFamily="18" charset="0"/>
                <a:cs typeface="Times New Roman" pitchFamily="18" charset="0"/>
              </a:rPr>
              <a:t>L</a:t>
            </a:r>
            <a:r>
              <a:rPr lang="en-IN" sz="4000" b="0" strike="noStrike" spc="24" baseline="30000" dirty="0">
                <a:solidFill>
                  <a:srgbClr val="000000"/>
                </a:solidFill>
                <a:latin typeface="Times New Roman" pitchFamily="18" charset="0"/>
                <a:cs typeface="Times New Roman" pitchFamily="18" charset="0"/>
              </a:rPr>
              <a:t>oade</a:t>
            </a:r>
            <a:r>
              <a:rPr lang="en-IN" sz="4000" b="0" strike="noStrike" spc="-1" baseline="30000" dirty="0">
                <a:solidFill>
                  <a:srgbClr val="000000"/>
                </a:solidFill>
                <a:latin typeface="Times New Roman" pitchFamily="18" charset="0"/>
                <a:cs typeface="Times New Roman" pitchFamily="18" charset="0"/>
              </a:rPr>
              <a:t>r</a:t>
            </a:r>
            <a:endParaRPr lang="en-IN" sz="4000" b="0" strike="noStrike" spc="-1" baseline="30000" dirty="0">
              <a:latin typeface="Times New Roman" pitchFamily="18" charset="0"/>
              <a:cs typeface="Times New Roman" pitchFamily="18" charset="0"/>
            </a:endParaRPr>
          </a:p>
          <a:p>
            <a:pPr marL="840240" lvl="1" indent="-243360">
              <a:lnSpc>
                <a:spcPct val="100000"/>
              </a:lnSpc>
              <a:spcBef>
                <a:spcPts val="1389"/>
              </a:spcBef>
              <a:buClr>
                <a:srgbClr val="000000"/>
              </a:buClr>
              <a:buFont typeface="Times New Roman"/>
              <a:buChar char="-"/>
            </a:pPr>
            <a:r>
              <a:rPr lang="en-IN" sz="4000" b="0" strike="noStrike" spc="18" baseline="30000" dirty="0">
                <a:solidFill>
                  <a:srgbClr val="000000"/>
                </a:solidFill>
                <a:latin typeface="Times New Roman" pitchFamily="18" charset="0"/>
                <a:cs typeface="Times New Roman" pitchFamily="18" charset="0"/>
              </a:rPr>
              <a:t>Ass</a:t>
            </a:r>
            <a:r>
              <a:rPr lang="en-IN" sz="4000" b="0" strike="noStrike" spc="24" baseline="30000" dirty="0">
                <a:solidFill>
                  <a:srgbClr val="000000"/>
                </a:solidFill>
                <a:latin typeface="Times New Roman" pitchFamily="18" charset="0"/>
                <a:cs typeface="Times New Roman" pitchFamily="18" charset="0"/>
              </a:rPr>
              <a:t>emb</a:t>
            </a:r>
            <a:r>
              <a:rPr lang="en-IN" sz="4000" b="0" strike="noStrike" spc="12" baseline="30000" dirty="0">
                <a:solidFill>
                  <a:srgbClr val="000000"/>
                </a:solidFill>
                <a:latin typeface="Times New Roman" pitchFamily="18" charset="0"/>
                <a:cs typeface="Times New Roman" pitchFamily="18" charset="0"/>
              </a:rPr>
              <a:t>l</a:t>
            </a:r>
            <a:r>
              <a:rPr lang="en-IN" sz="4000" b="0" strike="noStrike" spc="24" baseline="30000" dirty="0">
                <a:solidFill>
                  <a:srgbClr val="000000"/>
                </a:solidFill>
                <a:latin typeface="Times New Roman" pitchFamily="18" charset="0"/>
                <a:cs typeface="Times New Roman" pitchFamily="18" charset="0"/>
              </a:rPr>
              <a:t>e</a:t>
            </a:r>
            <a:r>
              <a:rPr lang="en-IN" sz="4000" b="0" strike="noStrike" spc="-1" baseline="30000" dirty="0">
                <a:solidFill>
                  <a:srgbClr val="000000"/>
                </a:solidFill>
                <a:latin typeface="Times New Roman" pitchFamily="18" charset="0"/>
                <a:cs typeface="Times New Roman" pitchFamily="18" charset="0"/>
              </a:rPr>
              <a:t>r</a:t>
            </a:r>
            <a:endParaRPr lang="en-IN" sz="4000" b="0" strike="noStrike" spc="-1" baseline="30000" dirty="0">
              <a:latin typeface="Times New Roman" pitchFamily="18" charset="0"/>
              <a:cs typeface="Times New Roman" pitchFamily="18" charset="0"/>
            </a:endParaRPr>
          </a:p>
          <a:p>
            <a:pPr marL="840240" lvl="1" indent="-243360">
              <a:lnSpc>
                <a:spcPct val="100000"/>
              </a:lnSpc>
              <a:spcBef>
                <a:spcPts val="1406"/>
              </a:spcBef>
              <a:buClr>
                <a:srgbClr val="000000"/>
              </a:buClr>
              <a:buFont typeface="Times New Roman"/>
              <a:buChar char="-"/>
            </a:pPr>
            <a:r>
              <a:rPr lang="en-IN" sz="4000" b="0" strike="noStrike" spc="12" baseline="30000" dirty="0" err="1">
                <a:solidFill>
                  <a:srgbClr val="000000"/>
                </a:solidFill>
                <a:latin typeface="Times New Roman" pitchFamily="18" charset="0"/>
                <a:cs typeface="Times New Roman" pitchFamily="18" charset="0"/>
              </a:rPr>
              <a:t>M</a:t>
            </a:r>
            <a:r>
              <a:rPr lang="en-IN" sz="4000" b="0" strike="noStrike" spc="24" baseline="30000" dirty="0" err="1">
                <a:solidFill>
                  <a:srgbClr val="000000"/>
                </a:solidFill>
                <a:latin typeface="Times New Roman" pitchFamily="18" charset="0"/>
                <a:cs typeface="Times New Roman" pitchFamily="18" charset="0"/>
              </a:rPr>
              <a:t>ac</a:t>
            </a:r>
            <a:r>
              <a:rPr lang="en-IN" sz="4000" b="0" strike="noStrike" spc="18" baseline="30000" dirty="0" err="1">
                <a:solidFill>
                  <a:srgbClr val="000000"/>
                </a:solidFill>
                <a:latin typeface="Times New Roman" pitchFamily="18" charset="0"/>
                <a:cs typeface="Times New Roman" pitchFamily="18" charset="0"/>
              </a:rPr>
              <a:t>r</a:t>
            </a:r>
            <a:r>
              <a:rPr lang="en-IN" sz="4000" b="0" strike="noStrike" spc="24" baseline="30000" dirty="0" err="1">
                <a:solidFill>
                  <a:srgbClr val="000000"/>
                </a:solidFill>
                <a:latin typeface="Times New Roman" pitchFamily="18" charset="0"/>
                <a:cs typeface="Times New Roman" pitchFamily="18" charset="0"/>
              </a:rPr>
              <a:t>op</a:t>
            </a:r>
            <a:r>
              <a:rPr lang="en-IN" sz="4000" b="0" strike="noStrike" spc="18" baseline="30000" dirty="0" err="1">
                <a:solidFill>
                  <a:srgbClr val="000000"/>
                </a:solidFill>
                <a:latin typeface="Times New Roman" pitchFamily="18" charset="0"/>
                <a:cs typeface="Times New Roman" pitchFamily="18" charset="0"/>
              </a:rPr>
              <a:t>r</a:t>
            </a:r>
            <a:r>
              <a:rPr lang="en-IN" sz="4000" b="0" strike="noStrike" spc="24" baseline="30000" dirty="0" err="1">
                <a:solidFill>
                  <a:srgbClr val="000000"/>
                </a:solidFill>
                <a:latin typeface="Times New Roman" pitchFamily="18" charset="0"/>
                <a:cs typeface="Times New Roman" pitchFamily="18" charset="0"/>
              </a:rPr>
              <a:t>oce</a:t>
            </a:r>
            <a:r>
              <a:rPr lang="en-IN" sz="4000" b="0" strike="noStrike" spc="18" baseline="30000" dirty="0" err="1">
                <a:solidFill>
                  <a:srgbClr val="000000"/>
                </a:solidFill>
                <a:latin typeface="Times New Roman" pitchFamily="18" charset="0"/>
                <a:cs typeface="Times New Roman" pitchFamily="18" charset="0"/>
              </a:rPr>
              <a:t>ss</a:t>
            </a:r>
            <a:r>
              <a:rPr lang="en-IN" sz="4000" b="0" strike="noStrike" spc="24" baseline="30000" dirty="0" err="1">
                <a:solidFill>
                  <a:srgbClr val="000000"/>
                </a:solidFill>
                <a:latin typeface="Times New Roman" pitchFamily="18" charset="0"/>
                <a:cs typeface="Times New Roman" pitchFamily="18" charset="0"/>
              </a:rPr>
              <a:t>o</a:t>
            </a:r>
            <a:r>
              <a:rPr lang="en-IN" sz="4000" b="0" strike="noStrike" spc="-1" baseline="30000" dirty="0" err="1">
                <a:solidFill>
                  <a:srgbClr val="000000"/>
                </a:solidFill>
                <a:latin typeface="Times New Roman" pitchFamily="18" charset="0"/>
                <a:cs typeface="Times New Roman" pitchFamily="18" charset="0"/>
              </a:rPr>
              <a:t>r</a:t>
            </a:r>
            <a:endParaRPr lang="en-IN" sz="4000" b="0" strike="noStrike" spc="-1" baseline="30000" dirty="0">
              <a:latin typeface="Times New Roman" pitchFamily="18" charset="0"/>
              <a:cs typeface="Times New Roman" pitchFamily="18" charset="0"/>
            </a:endParaRPr>
          </a:p>
          <a:p>
            <a:pPr marL="840240" lvl="1" indent="-243360">
              <a:lnSpc>
                <a:spcPct val="100000"/>
              </a:lnSpc>
              <a:spcBef>
                <a:spcPts val="1406"/>
              </a:spcBef>
              <a:buClr>
                <a:srgbClr val="000000"/>
              </a:buClr>
              <a:buFont typeface="Times New Roman"/>
              <a:buChar char="-"/>
            </a:pPr>
            <a:r>
              <a:rPr lang="en-IN" sz="4000" b="0" strike="noStrike" spc="12" baseline="30000" dirty="0">
                <a:solidFill>
                  <a:srgbClr val="000000"/>
                </a:solidFill>
                <a:latin typeface="Times New Roman" pitchFamily="18" charset="0"/>
                <a:cs typeface="Times New Roman" pitchFamily="18" charset="0"/>
              </a:rPr>
              <a:t>C</a:t>
            </a:r>
            <a:r>
              <a:rPr lang="en-IN" sz="4000" b="0" strike="noStrike" spc="24" baseline="30000" dirty="0">
                <a:solidFill>
                  <a:srgbClr val="000000"/>
                </a:solidFill>
                <a:latin typeface="Times New Roman" pitchFamily="18" charset="0"/>
                <a:cs typeface="Times New Roman" pitchFamily="18" charset="0"/>
              </a:rPr>
              <a:t>omp</a:t>
            </a:r>
            <a:r>
              <a:rPr lang="en-IN" sz="4000" b="0" strike="noStrike" spc="12" baseline="30000" dirty="0">
                <a:solidFill>
                  <a:srgbClr val="000000"/>
                </a:solidFill>
                <a:latin typeface="Times New Roman" pitchFamily="18" charset="0"/>
                <a:cs typeface="Times New Roman" pitchFamily="18" charset="0"/>
              </a:rPr>
              <a:t>il</a:t>
            </a:r>
            <a:r>
              <a:rPr lang="en-IN" sz="4000" b="0" strike="noStrike" spc="24" baseline="30000" dirty="0">
                <a:solidFill>
                  <a:srgbClr val="000000"/>
                </a:solidFill>
                <a:latin typeface="Times New Roman" pitchFamily="18" charset="0"/>
                <a:cs typeface="Times New Roman" pitchFamily="18" charset="0"/>
              </a:rPr>
              <a:t>e</a:t>
            </a:r>
            <a:r>
              <a:rPr lang="en-IN" sz="4000" b="0" strike="noStrike" spc="-1" baseline="30000" dirty="0">
                <a:solidFill>
                  <a:srgbClr val="000000"/>
                </a:solidFill>
                <a:latin typeface="Times New Roman" pitchFamily="18" charset="0"/>
                <a:cs typeface="Times New Roman" pitchFamily="18" charset="0"/>
              </a:rPr>
              <a:t>r</a:t>
            </a:r>
            <a:endParaRPr lang="en-IN" sz="4000" b="0" strike="noStrike" spc="-1" baseline="30000" dirty="0">
              <a:latin typeface="Times New Roman" pitchFamily="18" charset="0"/>
              <a:cs typeface="Times New Roman" pitchFamily="18" charset="0"/>
            </a:endParaRPr>
          </a:p>
          <a:p>
            <a:pPr marL="840240" lvl="1" indent="-243360">
              <a:lnSpc>
                <a:spcPct val="100000"/>
              </a:lnSpc>
              <a:spcBef>
                <a:spcPts val="1389"/>
              </a:spcBef>
              <a:buClr>
                <a:srgbClr val="000000"/>
              </a:buClr>
              <a:buFont typeface="Times New Roman"/>
              <a:buChar char="-"/>
            </a:pPr>
            <a:r>
              <a:rPr lang="en-IN" sz="4000" b="0" strike="noStrike" spc="18" baseline="30000" dirty="0">
                <a:solidFill>
                  <a:srgbClr val="000000"/>
                </a:solidFill>
                <a:latin typeface="Times New Roman" pitchFamily="18" charset="0"/>
                <a:cs typeface="Times New Roman" pitchFamily="18" charset="0"/>
              </a:rPr>
              <a:t>D</a:t>
            </a:r>
            <a:r>
              <a:rPr lang="en-IN" sz="4000" b="0" strike="noStrike" spc="24" baseline="30000" dirty="0">
                <a:solidFill>
                  <a:srgbClr val="000000"/>
                </a:solidFill>
                <a:latin typeface="Times New Roman" pitchFamily="18" charset="0"/>
                <a:cs typeface="Times New Roman" pitchFamily="18" charset="0"/>
              </a:rPr>
              <a:t>ebugge</a:t>
            </a:r>
            <a:r>
              <a:rPr lang="en-IN" sz="4000" b="0" strike="noStrike" spc="-1" baseline="30000" dirty="0">
                <a:solidFill>
                  <a:srgbClr val="000000"/>
                </a:solidFill>
                <a:latin typeface="Times New Roman" pitchFamily="18" charset="0"/>
                <a:cs typeface="Times New Roman" pitchFamily="18" charset="0"/>
              </a:rPr>
              <a:t>r</a:t>
            </a:r>
            <a:endParaRPr lang="en-IN" sz="4000" b="0" strike="noStrike" spc="-1" baseline="30000" dirty="0">
              <a:latin typeface="Times New Roman" pitchFamily="18" charset="0"/>
              <a:cs typeface="Times New Roman" pitchFamily="18" charset="0"/>
            </a:endParaRPr>
          </a:p>
          <a:p>
            <a:pPr marL="840240" lvl="1" indent="-243360">
              <a:lnSpc>
                <a:spcPct val="100000"/>
              </a:lnSpc>
              <a:spcBef>
                <a:spcPts val="1406"/>
              </a:spcBef>
              <a:buClr>
                <a:srgbClr val="000000"/>
              </a:buClr>
              <a:buFont typeface="Times New Roman"/>
              <a:buChar char="-"/>
            </a:pPr>
            <a:r>
              <a:rPr lang="en-IN" sz="4000" b="0" strike="noStrike" spc="12" baseline="30000" dirty="0">
                <a:solidFill>
                  <a:srgbClr val="000000"/>
                </a:solidFill>
                <a:latin typeface="Times New Roman" pitchFamily="18" charset="0"/>
                <a:cs typeface="Times New Roman" pitchFamily="18" charset="0"/>
              </a:rPr>
              <a:t>M</a:t>
            </a:r>
            <a:r>
              <a:rPr lang="en-IN" sz="4000" b="0" strike="noStrike" spc="24" baseline="30000" dirty="0">
                <a:solidFill>
                  <a:srgbClr val="000000"/>
                </a:solidFill>
                <a:latin typeface="Times New Roman" pitchFamily="18" charset="0"/>
                <a:cs typeface="Times New Roman" pitchFamily="18" charset="0"/>
              </a:rPr>
              <a:t>ach</a:t>
            </a:r>
            <a:r>
              <a:rPr lang="en-IN" sz="4000" b="0" strike="noStrike" spc="12" baseline="30000" dirty="0">
                <a:solidFill>
                  <a:srgbClr val="000000"/>
                </a:solidFill>
                <a:latin typeface="Times New Roman" pitchFamily="18" charset="0"/>
                <a:cs typeface="Times New Roman" pitchFamily="18" charset="0"/>
              </a:rPr>
              <a:t>i</a:t>
            </a:r>
            <a:r>
              <a:rPr lang="en-IN" sz="4000" b="0" strike="noStrike" spc="24" baseline="30000" dirty="0">
                <a:solidFill>
                  <a:srgbClr val="000000"/>
                </a:solidFill>
                <a:latin typeface="Times New Roman" pitchFamily="18" charset="0"/>
                <a:cs typeface="Times New Roman" pitchFamily="18" charset="0"/>
              </a:rPr>
              <a:t>n</a:t>
            </a:r>
            <a:r>
              <a:rPr lang="en-IN" sz="4000" b="0" strike="noStrike" spc="-1" baseline="30000" dirty="0">
                <a:solidFill>
                  <a:srgbClr val="000000"/>
                </a:solidFill>
                <a:latin typeface="Times New Roman" pitchFamily="18" charset="0"/>
                <a:cs typeface="Times New Roman" pitchFamily="18" charset="0"/>
              </a:rPr>
              <a:t>e</a:t>
            </a:r>
            <a:r>
              <a:rPr lang="en-IN" sz="4000" b="0" strike="noStrike" spc="58" baseline="30000" dirty="0">
                <a:solidFill>
                  <a:srgbClr val="000000"/>
                </a:solidFill>
                <a:latin typeface="Times New Roman" pitchFamily="18" charset="0"/>
                <a:cs typeface="Times New Roman" pitchFamily="18" charset="0"/>
              </a:rPr>
              <a:t> </a:t>
            </a:r>
            <a:r>
              <a:rPr lang="en-IN" sz="4000" b="0" strike="noStrike" spc="12" baseline="30000" dirty="0">
                <a:solidFill>
                  <a:srgbClr val="000000"/>
                </a:solidFill>
                <a:latin typeface="Times New Roman" pitchFamily="18" charset="0"/>
                <a:cs typeface="Times New Roman" pitchFamily="18" charset="0"/>
              </a:rPr>
              <a:t>St</a:t>
            </a:r>
            <a:r>
              <a:rPr lang="en-IN" sz="4000" b="0" strike="noStrike" spc="18" baseline="30000" dirty="0">
                <a:solidFill>
                  <a:srgbClr val="000000"/>
                </a:solidFill>
                <a:latin typeface="Times New Roman" pitchFamily="18" charset="0"/>
                <a:cs typeface="Times New Roman" pitchFamily="18" charset="0"/>
              </a:rPr>
              <a:t>r</a:t>
            </a:r>
            <a:r>
              <a:rPr lang="en-IN" sz="4000" b="0" strike="noStrike" spc="24" baseline="30000" dirty="0">
                <a:solidFill>
                  <a:srgbClr val="000000"/>
                </a:solidFill>
                <a:latin typeface="Times New Roman" pitchFamily="18" charset="0"/>
                <a:cs typeface="Times New Roman" pitchFamily="18" charset="0"/>
              </a:rPr>
              <a:t>uc</a:t>
            </a:r>
            <a:r>
              <a:rPr lang="en-IN" sz="4000" b="0" strike="noStrike" spc="12" baseline="30000" dirty="0">
                <a:solidFill>
                  <a:srgbClr val="000000"/>
                </a:solidFill>
                <a:latin typeface="Times New Roman" pitchFamily="18" charset="0"/>
                <a:cs typeface="Times New Roman" pitchFamily="18" charset="0"/>
              </a:rPr>
              <a:t>t</a:t>
            </a:r>
            <a:r>
              <a:rPr lang="en-IN" sz="4000" b="0" strike="noStrike" spc="24" baseline="30000" dirty="0">
                <a:solidFill>
                  <a:srgbClr val="000000"/>
                </a:solidFill>
                <a:latin typeface="Times New Roman" pitchFamily="18" charset="0"/>
                <a:cs typeface="Times New Roman" pitchFamily="18" charset="0"/>
              </a:rPr>
              <a:t>u</a:t>
            </a:r>
            <a:r>
              <a:rPr lang="en-IN" sz="4000" b="0" strike="noStrike" spc="18" baseline="30000" dirty="0">
                <a:solidFill>
                  <a:srgbClr val="000000"/>
                </a:solidFill>
                <a:latin typeface="Times New Roman" pitchFamily="18" charset="0"/>
                <a:cs typeface="Times New Roman" pitchFamily="18" charset="0"/>
              </a:rPr>
              <a:t>r</a:t>
            </a:r>
            <a:r>
              <a:rPr lang="en-IN" sz="4000" b="0" strike="noStrike" spc="-1" baseline="30000" dirty="0">
                <a:solidFill>
                  <a:srgbClr val="000000"/>
                </a:solidFill>
                <a:latin typeface="Times New Roman" pitchFamily="18" charset="0"/>
                <a:cs typeface="Times New Roman" pitchFamily="18" charset="0"/>
              </a:rPr>
              <a:t>e</a:t>
            </a:r>
            <a:endParaRPr lang="en-IN" sz="4000" b="0" strike="noStrike" spc="-1" baseline="30000" dirty="0">
              <a:latin typeface="Times New Roman" pitchFamily="18" charset="0"/>
              <a:cs typeface="Times New Roman" pitchFamily="18" charset="0"/>
            </a:endParaRPr>
          </a:p>
          <a:p>
            <a:pPr marL="840240" lvl="1" indent="-243360">
              <a:lnSpc>
                <a:spcPct val="100000"/>
              </a:lnSpc>
              <a:spcBef>
                <a:spcPts val="1406"/>
              </a:spcBef>
              <a:buClr>
                <a:srgbClr val="000000"/>
              </a:buClr>
              <a:buFont typeface="Times New Roman"/>
              <a:buChar char="-"/>
            </a:pPr>
            <a:r>
              <a:rPr lang="en-IN" sz="4000" b="0" strike="noStrike" spc="12" baseline="30000" dirty="0">
                <a:solidFill>
                  <a:srgbClr val="000000"/>
                </a:solidFill>
                <a:latin typeface="Times New Roman" pitchFamily="18" charset="0"/>
                <a:cs typeface="Times New Roman" pitchFamily="18" charset="0"/>
              </a:rPr>
              <a:t>M</a:t>
            </a:r>
            <a:r>
              <a:rPr lang="en-IN" sz="4000" b="0" strike="noStrike" spc="24" baseline="30000" dirty="0">
                <a:solidFill>
                  <a:srgbClr val="000000"/>
                </a:solidFill>
                <a:latin typeface="Times New Roman" pitchFamily="18" charset="0"/>
                <a:cs typeface="Times New Roman" pitchFamily="18" charset="0"/>
              </a:rPr>
              <a:t>ach</a:t>
            </a:r>
            <a:r>
              <a:rPr lang="en-IN" sz="4000" b="0" strike="noStrike" spc="12" baseline="30000" dirty="0">
                <a:solidFill>
                  <a:srgbClr val="000000"/>
                </a:solidFill>
                <a:latin typeface="Times New Roman" pitchFamily="18" charset="0"/>
                <a:cs typeface="Times New Roman" pitchFamily="18" charset="0"/>
              </a:rPr>
              <a:t>i</a:t>
            </a:r>
            <a:r>
              <a:rPr lang="en-IN" sz="4000" b="0" strike="noStrike" spc="24" baseline="30000" dirty="0">
                <a:solidFill>
                  <a:srgbClr val="000000"/>
                </a:solidFill>
                <a:latin typeface="Times New Roman" pitchFamily="18" charset="0"/>
                <a:cs typeface="Times New Roman" pitchFamily="18" charset="0"/>
              </a:rPr>
              <a:t>n</a:t>
            </a:r>
            <a:r>
              <a:rPr lang="en-IN" sz="4000" b="0" strike="noStrike" spc="-1" baseline="30000" dirty="0">
                <a:solidFill>
                  <a:srgbClr val="000000"/>
                </a:solidFill>
                <a:latin typeface="Times New Roman" pitchFamily="18" charset="0"/>
                <a:cs typeface="Times New Roman" pitchFamily="18" charset="0"/>
              </a:rPr>
              <a:t>e</a:t>
            </a:r>
            <a:r>
              <a:rPr lang="en-IN" sz="4000" b="0" strike="noStrike" spc="58" baseline="30000" dirty="0">
                <a:solidFill>
                  <a:srgbClr val="000000"/>
                </a:solidFill>
                <a:latin typeface="Times New Roman" pitchFamily="18" charset="0"/>
                <a:cs typeface="Times New Roman" pitchFamily="18" charset="0"/>
              </a:rPr>
              <a:t> </a:t>
            </a:r>
            <a:r>
              <a:rPr lang="en-IN" sz="4000" b="0" strike="noStrike" spc="12" baseline="30000" dirty="0">
                <a:solidFill>
                  <a:srgbClr val="000000"/>
                </a:solidFill>
                <a:latin typeface="Times New Roman" pitchFamily="18" charset="0"/>
                <a:cs typeface="Times New Roman" pitchFamily="18" charset="0"/>
              </a:rPr>
              <a:t>L</a:t>
            </a:r>
            <a:r>
              <a:rPr lang="en-IN" sz="4000" b="0" strike="noStrike" spc="24" baseline="30000" dirty="0">
                <a:solidFill>
                  <a:srgbClr val="000000"/>
                </a:solidFill>
                <a:latin typeface="Times New Roman" pitchFamily="18" charset="0"/>
                <a:cs typeface="Times New Roman" pitchFamily="18" charset="0"/>
              </a:rPr>
              <a:t>anguag</a:t>
            </a:r>
            <a:r>
              <a:rPr lang="en-IN" sz="4000" b="0" strike="noStrike" spc="-1" baseline="30000" dirty="0">
                <a:solidFill>
                  <a:srgbClr val="000000"/>
                </a:solidFill>
                <a:latin typeface="Times New Roman" pitchFamily="18" charset="0"/>
                <a:cs typeface="Times New Roman" pitchFamily="18" charset="0"/>
              </a:rPr>
              <a:t>e</a:t>
            </a:r>
            <a:endParaRPr lang="en-IN" sz="4000" b="0" strike="noStrike" spc="-1" baseline="30000" dirty="0">
              <a:latin typeface="Times New Roman" pitchFamily="18" charset="0"/>
              <a:cs typeface="Times New Roman" pitchFamily="18" charset="0"/>
            </a:endParaRPr>
          </a:p>
          <a:p>
            <a:pPr marL="840240" lvl="1" indent="-243360">
              <a:lnSpc>
                <a:spcPct val="100000"/>
              </a:lnSpc>
              <a:spcBef>
                <a:spcPts val="1389"/>
              </a:spcBef>
              <a:buClr>
                <a:srgbClr val="000000"/>
              </a:buClr>
              <a:buFont typeface="Times New Roman"/>
              <a:buChar char="-"/>
            </a:pPr>
            <a:r>
              <a:rPr lang="en-IN" sz="4000" b="0" strike="noStrike" spc="18" baseline="30000" dirty="0">
                <a:solidFill>
                  <a:srgbClr val="000000"/>
                </a:solidFill>
                <a:latin typeface="Times New Roman" pitchFamily="18" charset="0"/>
                <a:cs typeface="Times New Roman" pitchFamily="18" charset="0"/>
              </a:rPr>
              <a:t>Ass</a:t>
            </a:r>
            <a:r>
              <a:rPr lang="en-IN" sz="4000" b="0" strike="noStrike" spc="24" baseline="30000" dirty="0">
                <a:solidFill>
                  <a:srgbClr val="000000"/>
                </a:solidFill>
                <a:latin typeface="Times New Roman" pitchFamily="18" charset="0"/>
                <a:cs typeface="Times New Roman" pitchFamily="18" charset="0"/>
              </a:rPr>
              <a:t>emb</a:t>
            </a:r>
            <a:r>
              <a:rPr lang="en-IN" sz="4000" b="0" strike="noStrike" spc="12" baseline="30000" dirty="0">
                <a:solidFill>
                  <a:srgbClr val="000000"/>
                </a:solidFill>
                <a:latin typeface="Times New Roman" pitchFamily="18" charset="0"/>
                <a:cs typeface="Times New Roman" pitchFamily="18" charset="0"/>
              </a:rPr>
              <a:t>l</a:t>
            </a:r>
            <a:r>
              <a:rPr lang="en-IN" sz="4000" b="0" strike="noStrike" spc="-1" baseline="30000" dirty="0">
                <a:solidFill>
                  <a:srgbClr val="000000"/>
                </a:solidFill>
                <a:latin typeface="Times New Roman" pitchFamily="18" charset="0"/>
                <a:cs typeface="Times New Roman" pitchFamily="18" charset="0"/>
              </a:rPr>
              <a:t>y</a:t>
            </a:r>
            <a:r>
              <a:rPr lang="en-IN" sz="4000" b="0" strike="noStrike" spc="43" baseline="30000" dirty="0">
                <a:solidFill>
                  <a:srgbClr val="000000"/>
                </a:solidFill>
                <a:latin typeface="Times New Roman" pitchFamily="18" charset="0"/>
                <a:cs typeface="Times New Roman" pitchFamily="18" charset="0"/>
              </a:rPr>
              <a:t> </a:t>
            </a:r>
            <a:r>
              <a:rPr lang="en-IN" sz="4000" b="0" strike="noStrike" spc="12" baseline="30000" dirty="0">
                <a:solidFill>
                  <a:srgbClr val="000000"/>
                </a:solidFill>
                <a:latin typeface="Times New Roman" pitchFamily="18" charset="0"/>
                <a:cs typeface="Times New Roman" pitchFamily="18" charset="0"/>
              </a:rPr>
              <a:t>L</a:t>
            </a:r>
            <a:r>
              <a:rPr lang="en-IN" sz="4000" b="0" strike="noStrike" spc="24" baseline="30000" dirty="0">
                <a:solidFill>
                  <a:srgbClr val="000000"/>
                </a:solidFill>
                <a:latin typeface="Times New Roman" pitchFamily="18" charset="0"/>
                <a:cs typeface="Times New Roman" pitchFamily="18" charset="0"/>
              </a:rPr>
              <a:t>anguag</a:t>
            </a:r>
            <a:r>
              <a:rPr lang="en-IN" sz="4000" b="0" strike="noStrike" spc="-1" baseline="30000" dirty="0">
                <a:solidFill>
                  <a:srgbClr val="000000"/>
                </a:solidFill>
                <a:latin typeface="Times New Roman" pitchFamily="18" charset="0"/>
                <a:cs typeface="Times New Roman" pitchFamily="18" charset="0"/>
              </a:rPr>
              <a:t>e</a:t>
            </a:r>
            <a:endParaRPr lang="en-IN" sz="4000" b="0" strike="noStrike" spc="-1" baseline="30000" dirty="0">
              <a:latin typeface="Times New Roman" pitchFamily="18" charset="0"/>
              <a:cs typeface="Times New Roman" pitchFamily="18" charset="0"/>
            </a:endParaRPr>
          </a:p>
          <a:p>
            <a:pPr marL="428760" indent="-415440">
              <a:lnSpc>
                <a:spcPct val="100000"/>
              </a:lnSpc>
              <a:spcBef>
                <a:spcPts val="1406"/>
              </a:spcBef>
              <a:buClr>
                <a:srgbClr val="000000"/>
              </a:buClr>
              <a:buFont typeface="Times New Roman"/>
              <a:buAutoNum type="arabicPeriod"/>
            </a:pPr>
            <a:r>
              <a:rPr lang="en-IN" sz="4000" b="0" strike="noStrike" spc="18" baseline="30000" dirty="0">
                <a:solidFill>
                  <a:srgbClr val="000000"/>
                </a:solidFill>
                <a:latin typeface="Times New Roman" pitchFamily="18" charset="0"/>
                <a:cs typeface="Times New Roman" pitchFamily="18" charset="0"/>
              </a:rPr>
              <a:t>Ass</a:t>
            </a:r>
            <a:r>
              <a:rPr lang="en-IN" sz="4000" b="0" strike="noStrike" spc="24" baseline="30000" dirty="0">
                <a:solidFill>
                  <a:srgbClr val="000000"/>
                </a:solidFill>
                <a:latin typeface="Times New Roman" pitchFamily="18" charset="0"/>
                <a:cs typeface="Times New Roman" pitchFamily="18" charset="0"/>
              </a:rPr>
              <a:t>e</a:t>
            </a:r>
            <a:r>
              <a:rPr lang="en-IN" sz="4000" b="0" strike="noStrike" spc="18" baseline="30000" dirty="0">
                <a:solidFill>
                  <a:srgbClr val="000000"/>
                </a:solidFill>
                <a:latin typeface="Times New Roman" pitchFamily="18" charset="0"/>
                <a:cs typeface="Times New Roman" pitchFamily="18" charset="0"/>
              </a:rPr>
              <a:t>m</a:t>
            </a:r>
            <a:r>
              <a:rPr lang="en-IN" sz="4000" b="0" strike="noStrike" spc="24" baseline="30000" dirty="0">
                <a:solidFill>
                  <a:srgbClr val="000000"/>
                </a:solidFill>
                <a:latin typeface="Times New Roman" pitchFamily="18" charset="0"/>
                <a:cs typeface="Times New Roman" pitchFamily="18" charset="0"/>
              </a:rPr>
              <a:t>b</a:t>
            </a:r>
            <a:r>
              <a:rPr lang="en-IN" sz="4000" b="0" strike="noStrike" spc="12" baseline="30000" dirty="0">
                <a:solidFill>
                  <a:srgbClr val="000000"/>
                </a:solidFill>
                <a:latin typeface="Times New Roman" pitchFamily="18" charset="0"/>
                <a:cs typeface="Times New Roman" pitchFamily="18" charset="0"/>
              </a:rPr>
              <a:t>l</a:t>
            </a:r>
            <a:r>
              <a:rPr lang="en-IN" sz="4000" b="0" strike="noStrike" spc="24" baseline="30000" dirty="0">
                <a:solidFill>
                  <a:srgbClr val="000000"/>
                </a:solidFill>
                <a:latin typeface="Times New Roman" pitchFamily="18" charset="0"/>
                <a:cs typeface="Times New Roman" pitchFamily="18" charset="0"/>
              </a:rPr>
              <a:t>e</a:t>
            </a:r>
            <a:r>
              <a:rPr lang="en-IN" sz="4000" b="0" strike="noStrike" spc="18" baseline="30000" dirty="0">
                <a:solidFill>
                  <a:srgbClr val="000000"/>
                </a:solidFill>
                <a:latin typeface="Times New Roman" pitchFamily="18" charset="0"/>
                <a:cs typeface="Times New Roman" pitchFamily="18" charset="0"/>
              </a:rPr>
              <a:t>r</a:t>
            </a:r>
            <a:r>
              <a:rPr lang="en-IN" sz="4000" b="0" strike="noStrike" spc="-1" baseline="30000" dirty="0">
                <a:solidFill>
                  <a:srgbClr val="000000"/>
                </a:solidFill>
                <a:latin typeface="Times New Roman" pitchFamily="18" charset="0"/>
                <a:cs typeface="Times New Roman" pitchFamily="18" charset="0"/>
              </a:rPr>
              <a:t>s</a:t>
            </a:r>
            <a:r>
              <a:rPr lang="en-IN" sz="4000" b="0" strike="noStrike" spc="52" baseline="30000" dirty="0">
                <a:solidFill>
                  <a:srgbClr val="000000"/>
                </a:solidFill>
                <a:latin typeface="Times New Roman" pitchFamily="18" charset="0"/>
                <a:cs typeface="Times New Roman" pitchFamily="18" charset="0"/>
              </a:rPr>
              <a:t> </a:t>
            </a:r>
            <a:r>
              <a:rPr lang="en-IN" sz="4000" b="0" strike="noStrike" spc="-1" baseline="30000" dirty="0">
                <a:solidFill>
                  <a:srgbClr val="000000"/>
                </a:solidFill>
                <a:latin typeface="Times New Roman" pitchFamily="18" charset="0"/>
                <a:cs typeface="Times New Roman" pitchFamily="18" charset="0"/>
              </a:rPr>
              <a:t>:</a:t>
            </a:r>
            <a:r>
              <a:rPr lang="en-IN" sz="4000" b="0" strike="noStrike" spc="38" baseline="30000" dirty="0">
                <a:solidFill>
                  <a:srgbClr val="000000"/>
                </a:solidFill>
                <a:latin typeface="Times New Roman" pitchFamily="18" charset="0"/>
                <a:cs typeface="Times New Roman" pitchFamily="18" charset="0"/>
              </a:rPr>
              <a:t> </a:t>
            </a:r>
            <a:r>
              <a:rPr lang="en-IN" sz="4000" b="0" strike="noStrike" spc="18" baseline="30000" dirty="0">
                <a:solidFill>
                  <a:srgbClr val="000000"/>
                </a:solidFill>
                <a:latin typeface="Times New Roman" pitchFamily="18" charset="0"/>
                <a:cs typeface="Times New Roman" pitchFamily="18" charset="0"/>
              </a:rPr>
              <a:t>G</a:t>
            </a:r>
            <a:r>
              <a:rPr lang="en-IN" sz="4000" b="0" strike="noStrike" spc="24" baseline="30000" dirty="0">
                <a:solidFill>
                  <a:srgbClr val="000000"/>
                </a:solidFill>
                <a:latin typeface="Times New Roman" pitchFamily="18" charset="0"/>
                <a:cs typeface="Times New Roman" pitchFamily="18" charset="0"/>
              </a:rPr>
              <a:t>ene</a:t>
            </a:r>
            <a:r>
              <a:rPr lang="en-IN" sz="4000" b="0" strike="noStrike" spc="18" baseline="30000" dirty="0">
                <a:solidFill>
                  <a:srgbClr val="000000"/>
                </a:solidFill>
                <a:latin typeface="Times New Roman" pitchFamily="18" charset="0"/>
                <a:cs typeface="Times New Roman" pitchFamily="18" charset="0"/>
              </a:rPr>
              <a:t>r</a:t>
            </a:r>
            <a:r>
              <a:rPr lang="en-IN" sz="4000" b="0" strike="noStrike" spc="24" baseline="30000" dirty="0">
                <a:solidFill>
                  <a:srgbClr val="000000"/>
                </a:solidFill>
                <a:latin typeface="Times New Roman" pitchFamily="18" charset="0"/>
                <a:cs typeface="Times New Roman" pitchFamily="18" charset="0"/>
              </a:rPr>
              <a:t>a</a:t>
            </a:r>
            <a:r>
              <a:rPr lang="en-IN" sz="4000" b="0" strike="noStrike" spc="-1" baseline="30000" dirty="0">
                <a:solidFill>
                  <a:srgbClr val="000000"/>
                </a:solidFill>
                <a:latin typeface="Times New Roman" pitchFamily="18" charset="0"/>
                <a:cs typeface="Times New Roman" pitchFamily="18" charset="0"/>
              </a:rPr>
              <a:t>l</a:t>
            </a:r>
            <a:r>
              <a:rPr lang="en-IN" sz="4000" b="0" strike="noStrike" spc="38" baseline="30000" dirty="0">
                <a:solidFill>
                  <a:srgbClr val="000000"/>
                </a:solidFill>
                <a:latin typeface="Times New Roman" pitchFamily="18" charset="0"/>
                <a:cs typeface="Times New Roman" pitchFamily="18" charset="0"/>
              </a:rPr>
              <a:t> </a:t>
            </a:r>
            <a:r>
              <a:rPr lang="en-IN" sz="4000" b="0" strike="noStrike" spc="24" baseline="30000" dirty="0">
                <a:solidFill>
                  <a:srgbClr val="000000"/>
                </a:solidFill>
                <a:latin typeface="Times New Roman" pitchFamily="18" charset="0"/>
                <a:cs typeface="Times New Roman" pitchFamily="18" charset="0"/>
              </a:rPr>
              <a:t>de</a:t>
            </a:r>
            <a:r>
              <a:rPr lang="en-IN" sz="4000" b="0" strike="noStrike" spc="18" baseline="30000" dirty="0">
                <a:solidFill>
                  <a:srgbClr val="000000"/>
                </a:solidFill>
                <a:latin typeface="Times New Roman" pitchFamily="18" charset="0"/>
                <a:cs typeface="Times New Roman" pitchFamily="18" charset="0"/>
              </a:rPr>
              <a:t>s</a:t>
            </a:r>
            <a:r>
              <a:rPr lang="en-IN" sz="4000" b="0" strike="noStrike" spc="12" baseline="30000" dirty="0">
                <a:solidFill>
                  <a:srgbClr val="000000"/>
                </a:solidFill>
                <a:latin typeface="Times New Roman" pitchFamily="18" charset="0"/>
                <a:cs typeface="Times New Roman" pitchFamily="18" charset="0"/>
              </a:rPr>
              <a:t>i</a:t>
            </a:r>
            <a:r>
              <a:rPr lang="en-IN" sz="4000" b="0" strike="noStrike" spc="24" baseline="30000" dirty="0">
                <a:solidFill>
                  <a:srgbClr val="000000"/>
                </a:solidFill>
                <a:latin typeface="Times New Roman" pitchFamily="18" charset="0"/>
                <a:cs typeface="Times New Roman" pitchFamily="18" charset="0"/>
              </a:rPr>
              <a:t>g</a:t>
            </a:r>
            <a:r>
              <a:rPr lang="en-IN" sz="4000" b="0" strike="noStrike" spc="-1" baseline="30000" dirty="0">
                <a:solidFill>
                  <a:srgbClr val="000000"/>
                </a:solidFill>
                <a:latin typeface="Times New Roman" pitchFamily="18" charset="0"/>
                <a:cs typeface="Times New Roman" pitchFamily="18" charset="0"/>
              </a:rPr>
              <a:t>n</a:t>
            </a:r>
            <a:r>
              <a:rPr lang="en-IN" sz="4000" b="0" strike="noStrike" spc="43" baseline="30000" dirty="0">
                <a:solidFill>
                  <a:srgbClr val="000000"/>
                </a:solidFill>
                <a:latin typeface="Times New Roman" pitchFamily="18" charset="0"/>
                <a:cs typeface="Times New Roman" pitchFamily="18" charset="0"/>
              </a:rPr>
              <a:t> </a:t>
            </a:r>
            <a:r>
              <a:rPr lang="en-IN" sz="4000" b="0" strike="noStrike" spc="24" baseline="30000" dirty="0">
                <a:solidFill>
                  <a:srgbClr val="000000"/>
                </a:solidFill>
                <a:latin typeface="Times New Roman" pitchFamily="18" charset="0"/>
                <a:cs typeface="Times New Roman" pitchFamily="18" charset="0"/>
              </a:rPr>
              <a:t>p</a:t>
            </a:r>
            <a:r>
              <a:rPr lang="en-IN" sz="4000" b="0" strike="noStrike" spc="18" baseline="30000" dirty="0">
                <a:solidFill>
                  <a:srgbClr val="000000"/>
                </a:solidFill>
                <a:latin typeface="Times New Roman" pitchFamily="18" charset="0"/>
                <a:cs typeface="Times New Roman" pitchFamily="18" charset="0"/>
              </a:rPr>
              <a:t>r</a:t>
            </a:r>
            <a:r>
              <a:rPr lang="en-IN" sz="4000" b="0" strike="noStrike" spc="24" baseline="30000" dirty="0">
                <a:solidFill>
                  <a:srgbClr val="000000"/>
                </a:solidFill>
                <a:latin typeface="Times New Roman" pitchFamily="18" charset="0"/>
                <a:cs typeface="Times New Roman" pitchFamily="18" charset="0"/>
              </a:rPr>
              <a:t>ocedu</a:t>
            </a:r>
            <a:r>
              <a:rPr lang="en-IN" sz="4000" b="0" strike="noStrike" spc="18" baseline="30000" dirty="0">
                <a:solidFill>
                  <a:srgbClr val="000000"/>
                </a:solidFill>
                <a:latin typeface="Times New Roman" pitchFamily="18" charset="0"/>
                <a:cs typeface="Times New Roman" pitchFamily="18" charset="0"/>
              </a:rPr>
              <a:t>r</a:t>
            </a:r>
            <a:r>
              <a:rPr lang="en-IN" sz="4000" b="0" strike="noStrike" spc="-1" baseline="30000" dirty="0">
                <a:solidFill>
                  <a:srgbClr val="000000"/>
                </a:solidFill>
                <a:latin typeface="Times New Roman" pitchFamily="18" charset="0"/>
                <a:cs typeface="Times New Roman" pitchFamily="18" charset="0"/>
              </a:rPr>
              <a:t>e</a:t>
            </a:r>
            <a:endParaRPr lang="en-IN" sz="4000" b="0" strike="noStrike" spc="-1" baseline="30000" dirty="0">
              <a:latin typeface="Times New Roman" pitchFamily="18" charset="0"/>
              <a:cs typeface="Times New Roman" pitchFamily="18" charset="0"/>
            </a:endParaRPr>
          </a:p>
          <a:p>
            <a:pPr marL="2769120">
              <a:lnSpc>
                <a:spcPct val="100000"/>
              </a:lnSpc>
              <a:spcBef>
                <a:spcPts val="1406"/>
              </a:spcBef>
            </a:pPr>
            <a:r>
              <a:rPr lang="en-IN" sz="4000" b="0" strike="noStrike" spc="18" baseline="30000" dirty="0">
                <a:solidFill>
                  <a:srgbClr val="000000"/>
                </a:solidFill>
                <a:latin typeface="Times New Roman" pitchFamily="18" charset="0"/>
                <a:cs typeface="Times New Roman" pitchFamily="18" charset="0"/>
              </a:rPr>
              <a:t>D</a:t>
            </a:r>
            <a:r>
              <a:rPr lang="en-IN" sz="4000" b="0" strike="noStrike" spc="24" baseline="30000" dirty="0">
                <a:solidFill>
                  <a:srgbClr val="000000"/>
                </a:solidFill>
                <a:latin typeface="Times New Roman" pitchFamily="18" charset="0"/>
                <a:cs typeface="Times New Roman" pitchFamily="18" charset="0"/>
              </a:rPr>
              <a:t>e</a:t>
            </a:r>
            <a:r>
              <a:rPr lang="en-IN" sz="4000" b="0" strike="noStrike" spc="18" baseline="30000" dirty="0">
                <a:solidFill>
                  <a:srgbClr val="000000"/>
                </a:solidFill>
                <a:latin typeface="Times New Roman" pitchFamily="18" charset="0"/>
                <a:cs typeface="Times New Roman" pitchFamily="18" charset="0"/>
              </a:rPr>
              <a:t>s</a:t>
            </a:r>
            <a:r>
              <a:rPr lang="en-IN" sz="4000" b="0" strike="noStrike" spc="12" baseline="30000" dirty="0">
                <a:solidFill>
                  <a:srgbClr val="000000"/>
                </a:solidFill>
                <a:latin typeface="Times New Roman" pitchFamily="18" charset="0"/>
                <a:cs typeface="Times New Roman" pitchFamily="18" charset="0"/>
              </a:rPr>
              <a:t>i</a:t>
            </a:r>
            <a:r>
              <a:rPr lang="en-IN" sz="4000" b="0" strike="noStrike" spc="24" baseline="30000" dirty="0">
                <a:solidFill>
                  <a:srgbClr val="000000"/>
                </a:solidFill>
                <a:latin typeface="Times New Roman" pitchFamily="18" charset="0"/>
                <a:cs typeface="Times New Roman" pitchFamily="18" charset="0"/>
              </a:rPr>
              <a:t>g</a:t>
            </a:r>
            <a:r>
              <a:rPr lang="en-IN" sz="4000" b="0" strike="noStrike" spc="-1" baseline="30000" dirty="0">
                <a:solidFill>
                  <a:srgbClr val="000000"/>
                </a:solidFill>
                <a:latin typeface="Times New Roman" pitchFamily="18" charset="0"/>
                <a:cs typeface="Times New Roman" pitchFamily="18" charset="0"/>
              </a:rPr>
              <a:t>n</a:t>
            </a:r>
            <a:r>
              <a:rPr lang="en-IN" sz="4000" b="0" strike="noStrike" spc="43" baseline="30000" dirty="0">
                <a:solidFill>
                  <a:srgbClr val="000000"/>
                </a:solidFill>
                <a:latin typeface="Times New Roman" pitchFamily="18" charset="0"/>
                <a:cs typeface="Times New Roman" pitchFamily="18" charset="0"/>
              </a:rPr>
              <a:t> </a:t>
            </a:r>
            <a:r>
              <a:rPr lang="en-IN" sz="4000" b="0" strike="noStrike" spc="24" baseline="30000" dirty="0">
                <a:solidFill>
                  <a:srgbClr val="000000"/>
                </a:solidFill>
                <a:latin typeface="Times New Roman" pitchFamily="18" charset="0"/>
                <a:cs typeface="Times New Roman" pitchFamily="18" charset="0"/>
              </a:rPr>
              <a:t>o</a:t>
            </a:r>
            <a:r>
              <a:rPr lang="en-IN" sz="4000" b="0" strike="noStrike" spc="-1" baseline="30000" dirty="0">
                <a:solidFill>
                  <a:srgbClr val="000000"/>
                </a:solidFill>
                <a:latin typeface="Times New Roman" pitchFamily="18" charset="0"/>
                <a:cs typeface="Times New Roman" pitchFamily="18" charset="0"/>
              </a:rPr>
              <a:t>f</a:t>
            </a:r>
            <a:r>
              <a:rPr lang="en-IN" sz="4000" b="0" strike="noStrike" spc="43" baseline="30000" dirty="0">
                <a:solidFill>
                  <a:srgbClr val="000000"/>
                </a:solidFill>
                <a:latin typeface="Times New Roman" pitchFamily="18" charset="0"/>
                <a:cs typeface="Times New Roman" pitchFamily="18" charset="0"/>
              </a:rPr>
              <a:t> </a:t>
            </a:r>
            <a:r>
              <a:rPr lang="en-IN" sz="4000" b="0" strike="noStrike" spc="24" baseline="30000" dirty="0">
                <a:solidFill>
                  <a:srgbClr val="000000"/>
                </a:solidFill>
                <a:latin typeface="Times New Roman" pitchFamily="18" charset="0"/>
                <a:cs typeface="Times New Roman" pitchFamily="18" charset="0"/>
              </a:rPr>
              <a:t>a</a:t>
            </a:r>
            <a:r>
              <a:rPr lang="en-IN" sz="4000" b="0" strike="noStrike" spc="18" baseline="30000" dirty="0">
                <a:solidFill>
                  <a:srgbClr val="000000"/>
                </a:solidFill>
                <a:latin typeface="Times New Roman" pitchFamily="18" charset="0"/>
                <a:cs typeface="Times New Roman" pitchFamily="18" charset="0"/>
              </a:rPr>
              <a:t>ss</a:t>
            </a:r>
            <a:r>
              <a:rPr lang="en-IN" sz="4000" b="0" strike="noStrike" spc="24" baseline="30000" dirty="0">
                <a:solidFill>
                  <a:srgbClr val="000000"/>
                </a:solidFill>
                <a:latin typeface="Times New Roman" pitchFamily="18" charset="0"/>
                <a:cs typeface="Times New Roman" pitchFamily="18" charset="0"/>
              </a:rPr>
              <a:t>emb</a:t>
            </a:r>
            <a:r>
              <a:rPr lang="en-IN" sz="4000" b="0" strike="noStrike" spc="12" baseline="30000" dirty="0">
                <a:solidFill>
                  <a:srgbClr val="000000"/>
                </a:solidFill>
                <a:latin typeface="Times New Roman" pitchFamily="18" charset="0"/>
                <a:cs typeface="Times New Roman" pitchFamily="18" charset="0"/>
              </a:rPr>
              <a:t>l</a:t>
            </a:r>
            <a:r>
              <a:rPr lang="en-IN" sz="4000" b="0" strike="noStrike" spc="24" baseline="30000" dirty="0">
                <a:solidFill>
                  <a:srgbClr val="000000"/>
                </a:solidFill>
                <a:latin typeface="Times New Roman" pitchFamily="18" charset="0"/>
                <a:cs typeface="Times New Roman" pitchFamily="18" charset="0"/>
              </a:rPr>
              <a:t>e</a:t>
            </a:r>
            <a:r>
              <a:rPr lang="en-IN" sz="4000" b="0" strike="noStrike" spc="-1" baseline="30000" dirty="0">
                <a:solidFill>
                  <a:srgbClr val="000000"/>
                </a:solidFill>
                <a:latin typeface="Times New Roman" pitchFamily="18" charset="0"/>
                <a:cs typeface="Times New Roman" pitchFamily="18" charset="0"/>
              </a:rPr>
              <a:t>r</a:t>
            </a:r>
            <a:endParaRPr lang="en-IN" sz="4000" b="0" strike="noStrike" spc="-1" baseline="300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CustomShape 5"/>
          <p:cNvSpPr/>
          <p:nvPr/>
        </p:nvSpPr>
        <p:spPr>
          <a:xfrm>
            <a:off x="11879640" y="91440"/>
            <a:ext cx="1124280" cy="218340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421" name="CustomShape 7"/>
          <p:cNvSpPr/>
          <p:nvPr/>
        </p:nvSpPr>
        <p:spPr>
          <a:xfrm>
            <a:off x="406400" y="2272680"/>
            <a:ext cx="12115800" cy="1499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500400" indent="-487440">
              <a:lnSpc>
                <a:spcPct val="100000"/>
              </a:lnSpc>
              <a:buClr>
                <a:srgbClr val="000000"/>
              </a:buClr>
              <a:buFont typeface="Arial"/>
              <a:buChar char="•"/>
            </a:pPr>
            <a:r>
              <a:rPr lang="en-IN" sz="4000" b="0" i="1" strike="noStrike" spc="-1" dirty="0">
                <a:solidFill>
                  <a:srgbClr val="000000"/>
                </a:solidFill>
                <a:latin typeface="Times New Roman" pitchFamily="18" charset="0"/>
                <a:cs typeface="Times New Roman" pitchFamily="18" charset="0"/>
              </a:rPr>
              <a:t>M</a:t>
            </a:r>
            <a:r>
              <a:rPr lang="en-IN" sz="4000" b="0" i="1" strike="noStrike" spc="-24" dirty="0">
                <a:solidFill>
                  <a:srgbClr val="000000"/>
                </a:solidFill>
                <a:latin typeface="Times New Roman" pitchFamily="18" charset="0"/>
                <a:cs typeface="Times New Roman" pitchFamily="18" charset="0"/>
              </a:rPr>
              <a:t>a</a:t>
            </a:r>
            <a:r>
              <a:rPr lang="en-IN" sz="4000" b="0" i="1" strike="noStrike" spc="-12" dirty="0">
                <a:solidFill>
                  <a:srgbClr val="000000"/>
                </a:solidFill>
                <a:latin typeface="Times New Roman" pitchFamily="18" charset="0"/>
                <a:cs typeface="Times New Roman" pitchFamily="18" charset="0"/>
              </a:rPr>
              <a:t>c</a:t>
            </a:r>
            <a:r>
              <a:rPr lang="en-IN" sz="4000" b="0" i="1" strike="noStrike" spc="-38" dirty="0">
                <a:solidFill>
                  <a:srgbClr val="000000"/>
                </a:solidFill>
                <a:latin typeface="Times New Roman" pitchFamily="18" charset="0"/>
                <a:cs typeface="Times New Roman" pitchFamily="18" charset="0"/>
              </a:rPr>
              <a:t>r</a:t>
            </a:r>
            <a:r>
              <a:rPr lang="en-IN" sz="4000" b="0" i="1" strike="noStrike" spc="-1" dirty="0">
                <a:solidFill>
                  <a:srgbClr val="000000"/>
                </a:solidFill>
                <a:latin typeface="Times New Roman" pitchFamily="18" charset="0"/>
                <a:cs typeface="Times New Roman" pitchFamily="18" charset="0"/>
              </a:rPr>
              <a:t>o</a:t>
            </a:r>
            <a:endParaRPr lang="en-IN" sz="4000" b="0" strike="noStrike" spc="-1" dirty="0">
              <a:latin typeface="Times New Roman" pitchFamily="18" charset="0"/>
              <a:cs typeface="Times New Roman" pitchFamily="18" charset="0"/>
            </a:endParaRPr>
          </a:p>
          <a:p>
            <a:pPr marL="661680">
              <a:lnSpc>
                <a:spcPct val="100000"/>
              </a:lnSpc>
              <a:spcBef>
                <a:spcPts val="54"/>
              </a:spcBef>
            </a:pPr>
            <a:r>
              <a:rPr lang="en-IN" sz="3600" b="0" i="1" strike="noStrike" spc="-18" dirty="0">
                <a:solidFill>
                  <a:srgbClr val="000000"/>
                </a:solidFill>
                <a:latin typeface="Times New Roman" pitchFamily="18" charset="0"/>
                <a:cs typeface="Times New Roman" pitchFamily="18" charset="0"/>
              </a:rPr>
              <a:t>–	</a:t>
            </a:r>
            <a:r>
              <a:rPr lang="en-IN" sz="3600" b="0" i="1" strike="noStrike" spc="-49" dirty="0">
                <a:solidFill>
                  <a:srgbClr val="000000"/>
                </a:solidFill>
                <a:latin typeface="Times New Roman" pitchFamily="18" charset="0"/>
                <a:cs typeface="Times New Roman" pitchFamily="18" charset="0"/>
              </a:rPr>
              <a:t>M</a:t>
            </a:r>
            <a:r>
              <a:rPr lang="en-IN" sz="3600" b="0" i="1" strike="noStrike" spc="-38" dirty="0">
                <a:solidFill>
                  <a:srgbClr val="000000"/>
                </a:solidFill>
                <a:latin typeface="Times New Roman" pitchFamily="18" charset="0"/>
                <a:cs typeface="Times New Roman" pitchFamily="18" charset="0"/>
              </a:rPr>
              <a:t>a</a:t>
            </a:r>
            <a:r>
              <a:rPr lang="en-IN" sz="3600" b="0" i="1" strike="noStrike" spc="-43" dirty="0">
                <a:solidFill>
                  <a:srgbClr val="000000"/>
                </a:solidFill>
                <a:latin typeface="Times New Roman" pitchFamily="18" charset="0"/>
                <a:cs typeface="Times New Roman" pitchFamily="18" charset="0"/>
              </a:rPr>
              <a:t>c</a:t>
            </a:r>
            <a:r>
              <a:rPr lang="en-IN" sz="3600" b="0" i="1" strike="noStrike" spc="-49" dirty="0">
                <a:solidFill>
                  <a:srgbClr val="000000"/>
                </a:solidFill>
                <a:latin typeface="Times New Roman" pitchFamily="18" charset="0"/>
                <a:cs typeface="Times New Roman" pitchFamily="18" charset="0"/>
              </a:rPr>
              <a:t>r</a:t>
            </a:r>
            <a:r>
              <a:rPr lang="en-IN" sz="3600" b="0" i="1" strike="noStrike" spc="-18" dirty="0">
                <a:solidFill>
                  <a:srgbClr val="000000"/>
                </a:solidFill>
                <a:latin typeface="Times New Roman" pitchFamily="18" charset="0"/>
                <a:cs typeface="Times New Roman" pitchFamily="18" charset="0"/>
              </a:rPr>
              <a:t>o</a:t>
            </a:r>
            <a:r>
              <a:rPr lang="en-IN" sz="3600" b="0" i="1" strike="noStrike" spc="-94" dirty="0">
                <a:solidFill>
                  <a:srgbClr val="000000"/>
                </a:solidFill>
                <a:latin typeface="Times New Roman" pitchFamily="18" charset="0"/>
                <a:cs typeface="Times New Roman" pitchFamily="18" charset="0"/>
              </a:rPr>
              <a:t> </a:t>
            </a:r>
            <a:r>
              <a:rPr lang="en-IN" sz="3600" b="0" i="1" strike="noStrike" spc="-12" dirty="0">
                <a:solidFill>
                  <a:srgbClr val="000000"/>
                </a:solidFill>
                <a:latin typeface="Times New Roman" pitchFamily="18" charset="0"/>
                <a:cs typeface="Times New Roman" pitchFamily="18" charset="0"/>
              </a:rPr>
              <a:t>is</a:t>
            </a:r>
            <a:r>
              <a:rPr lang="en-IN" sz="3600" b="0" i="1" strike="noStrike" spc="-72" dirty="0">
                <a:solidFill>
                  <a:srgbClr val="000000"/>
                </a:solidFill>
                <a:latin typeface="Times New Roman" pitchFamily="18" charset="0"/>
                <a:cs typeface="Times New Roman" pitchFamily="18" charset="0"/>
              </a:rPr>
              <a:t> </a:t>
            </a:r>
            <a:r>
              <a:rPr lang="en-IN" sz="3600" b="0" i="1" strike="noStrike" spc="-18" dirty="0">
                <a:solidFill>
                  <a:srgbClr val="000000"/>
                </a:solidFill>
                <a:latin typeface="Times New Roman" pitchFamily="18" charset="0"/>
                <a:cs typeface="Times New Roman" pitchFamily="18" charset="0"/>
              </a:rPr>
              <a:t>a</a:t>
            </a:r>
            <a:r>
              <a:rPr lang="en-IN" sz="3600" b="0" i="1" strike="noStrike" spc="-72" dirty="0">
                <a:solidFill>
                  <a:srgbClr val="000000"/>
                </a:solidFill>
                <a:latin typeface="Times New Roman" pitchFamily="18" charset="0"/>
                <a:cs typeface="Times New Roman" pitchFamily="18" charset="0"/>
              </a:rPr>
              <a:t> </a:t>
            </a:r>
            <a:r>
              <a:rPr lang="en-IN" sz="3600" b="0" i="1" strike="noStrike" spc="-32" dirty="0">
                <a:solidFill>
                  <a:srgbClr val="000000"/>
                </a:solidFill>
                <a:latin typeface="Times New Roman" pitchFamily="18" charset="0"/>
                <a:cs typeface="Times New Roman" pitchFamily="18" charset="0"/>
              </a:rPr>
              <a:t>s</a:t>
            </a:r>
            <a:r>
              <a:rPr lang="en-IN" sz="3600" b="0" i="1" strike="noStrike" spc="-12" dirty="0">
                <a:solidFill>
                  <a:srgbClr val="000000"/>
                </a:solidFill>
                <a:latin typeface="Times New Roman" pitchFamily="18" charset="0"/>
                <a:cs typeface="Times New Roman" pitchFamily="18" charset="0"/>
              </a:rPr>
              <a:t>i</a:t>
            </a:r>
            <a:r>
              <a:rPr lang="en-IN" sz="3600" b="0" i="1" strike="noStrike" spc="-24" dirty="0">
                <a:solidFill>
                  <a:srgbClr val="000000"/>
                </a:solidFill>
                <a:latin typeface="Times New Roman" pitchFamily="18" charset="0"/>
                <a:cs typeface="Times New Roman" pitchFamily="18" charset="0"/>
              </a:rPr>
              <a:t>n</a:t>
            </a:r>
            <a:r>
              <a:rPr lang="en-IN" sz="3600" b="0" i="1" strike="noStrike" spc="-38" dirty="0">
                <a:solidFill>
                  <a:srgbClr val="000000"/>
                </a:solidFill>
                <a:latin typeface="Times New Roman" pitchFamily="18" charset="0"/>
                <a:cs typeface="Times New Roman" pitchFamily="18" charset="0"/>
              </a:rPr>
              <a:t>g</a:t>
            </a:r>
            <a:r>
              <a:rPr lang="en-IN" sz="3600" b="0" i="1" strike="noStrike" spc="-12" dirty="0">
                <a:solidFill>
                  <a:srgbClr val="000000"/>
                </a:solidFill>
                <a:latin typeface="Times New Roman" pitchFamily="18" charset="0"/>
                <a:cs typeface="Times New Roman" pitchFamily="18" charset="0"/>
              </a:rPr>
              <a:t>le</a:t>
            </a:r>
            <a:r>
              <a:rPr lang="en-IN" sz="3600" b="0" i="1" strike="noStrike" spc="-94" dirty="0">
                <a:solidFill>
                  <a:srgbClr val="000000"/>
                </a:solidFill>
                <a:latin typeface="Times New Roman" pitchFamily="18" charset="0"/>
                <a:cs typeface="Times New Roman" pitchFamily="18" charset="0"/>
              </a:rPr>
              <a:t> </a:t>
            </a:r>
            <a:r>
              <a:rPr lang="en-IN" sz="3600" b="0" i="1" strike="noStrike" spc="-12" dirty="0">
                <a:solidFill>
                  <a:srgbClr val="000000"/>
                </a:solidFill>
                <a:latin typeface="Times New Roman" pitchFamily="18" charset="0"/>
                <a:cs typeface="Times New Roman" pitchFamily="18" charset="0"/>
              </a:rPr>
              <a:t>li</a:t>
            </a:r>
            <a:r>
              <a:rPr lang="en-IN" sz="3600" b="0" i="1" strike="noStrike" spc="-24" dirty="0">
                <a:solidFill>
                  <a:srgbClr val="000000"/>
                </a:solidFill>
                <a:latin typeface="Times New Roman" pitchFamily="18" charset="0"/>
                <a:cs typeface="Times New Roman" pitchFamily="18" charset="0"/>
              </a:rPr>
              <a:t>n</a:t>
            </a:r>
            <a:r>
              <a:rPr lang="en-IN" sz="3600" b="0" i="1" strike="noStrike" spc="-12" dirty="0">
                <a:solidFill>
                  <a:srgbClr val="000000"/>
                </a:solidFill>
                <a:latin typeface="Times New Roman" pitchFamily="18" charset="0"/>
                <a:cs typeface="Times New Roman" pitchFamily="18" charset="0"/>
              </a:rPr>
              <a:t>e</a:t>
            </a:r>
            <a:r>
              <a:rPr lang="en-IN" sz="3600" b="0" i="1" strike="noStrike" spc="-63" dirty="0">
                <a:solidFill>
                  <a:srgbClr val="000000"/>
                </a:solidFill>
                <a:latin typeface="Times New Roman" pitchFamily="18" charset="0"/>
                <a:cs typeface="Times New Roman" pitchFamily="18" charset="0"/>
              </a:rPr>
              <a:t> </a:t>
            </a:r>
            <a:r>
              <a:rPr lang="en-IN" sz="3600" b="0" i="1" strike="noStrike" spc="-24" dirty="0">
                <a:solidFill>
                  <a:srgbClr val="000000"/>
                </a:solidFill>
                <a:latin typeface="Times New Roman" pitchFamily="18" charset="0"/>
                <a:cs typeface="Times New Roman" pitchFamily="18" charset="0"/>
              </a:rPr>
              <a:t>a</a:t>
            </a:r>
            <a:r>
              <a:rPr lang="en-IN" sz="3600" b="0" i="1" strike="noStrike" spc="-38" dirty="0">
                <a:solidFill>
                  <a:srgbClr val="000000"/>
                </a:solidFill>
                <a:latin typeface="Times New Roman" pitchFamily="18" charset="0"/>
                <a:cs typeface="Times New Roman" pitchFamily="18" charset="0"/>
              </a:rPr>
              <a:t>b</a:t>
            </a:r>
            <a:r>
              <a:rPr lang="en-IN" sz="3600" b="0" i="1" strike="noStrike" spc="-24" dirty="0">
                <a:solidFill>
                  <a:srgbClr val="000000"/>
                </a:solidFill>
                <a:latin typeface="Times New Roman" pitchFamily="18" charset="0"/>
                <a:cs typeface="Times New Roman" pitchFamily="18" charset="0"/>
              </a:rPr>
              <a:t>b</a:t>
            </a:r>
            <a:r>
              <a:rPr lang="en-IN" sz="3600" b="0" i="1" strike="noStrike" spc="-38" dirty="0">
                <a:solidFill>
                  <a:srgbClr val="000000"/>
                </a:solidFill>
                <a:latin typeface="Times New Roman" pitchFamily="18" charset="0"/>
                <a:cs typeface="Times New Roman" pitchFamily="18" charset="0"/>
              </a:rPr>
              <a:t>r</a:t>
            </a:r>
            <a:r>
              <a:rPr lang="en-IN" sz="3600" b="0" i="1" strike="noStrike" spc="-29" dirty="0">
                <a:solidFill>
                  <a:srgbClr val="000000"/>
                </a:solidFill>
                <a:latin typeface="Times New Roman" pitchFamily="18" charset="0"/>
                <a:cs typeface="Times New Roman" pitchFamily="18" charset="0"/>
              </a:rPr>
              <a:t>ev</a:t>
            </a:r>
            <a:r>
              <a:rPr lang="en-IN" sz="3600" b="0" i="1" strike="noStrike" spc="-12" dirty="0">
                <a:solidFill>
                  <a:srgbClr val="000000"/>
                </a:solidFill>
                <a:latin typeface="Times New Roman" pitchFamily="18" charset="0"/>
                <a:cs typeface="Times New Roman" pitchFamily="18" charset="0"/>
              </a:rPr>
              <a:t>i</a:t>
            </a:r>
            <a:r>
              <a:rPr lang="en-IN" sz="3600" b="0" i="1" strike="noStrike" spc="-24" dirty="0">
                <a:solidFill>
                  <a:srgbClr val="000000"/>
                </a:solidFill>
                <a:latin typeface="Times New Roman" pitchFamily="18" charset="0"/>
                <a:cs typeface="Times New Roman" pitchFamily="18" charset="0"/>
              </a:rPr>
              <a:t>a</a:t>
            </a:r>
            <a:r>
              <a:rPr lang="en-IN" sz="3600" b="0" i="1" strike="noStrike" spc="-38" dirty="0">
                <a:solidFill>
                  <a:srgbClr val="000000"/>
                </a:solidFill>
                <a:latin typeface="Times New Roman" pitchFamily="18" charset="0"/>
                <a:cs typeface="Times New Roman" pitchFamily="18" charset="0"/>
              </a:rPr>
              <a:t>t</a:t>
            </a:r>
            <a:r>
              <a:rPr lang="en-IN" sz="3600" b="0" i="1" strike="noStrike" spc="-12" dirty="0">
                <a:solidFill>
                  <a:srgbClr val="000000"/>
                </a:solidFill>
                <a:latin typeface="Times New Roman" pitchFamily="18" charset="0"/>
                <a:cs typeface="Times New Roman" pitchFamily="18" charset="0"/>
              </a:rPr>
              <a:t>i</a:t>
            </a:r>
            <a:r>
              <a:rPr lang="en-IN" sz="3600" b="0" i="1" strike="noStrike" spc="-38" dirty="0">
                <a:solidFill>
                  <a:srgbClr val="000000"/>
                </a:solidFill>
                <a:latin typeface="Times New Roman" pitchFamily="18" charset="0"/>
                <a:cs typeface="Times New Roman" pitchFamily="18" charset="0"/>
              </a:rPr>
              <a:t>o</a:t>
            </a:r>
            <a:r>
              <a:rPr lang="en-IN" sz="3600" b="0" i="1" strike="noStrike" spc="-18" dirty="0">
                <a:solidFill>
                  <a:srgbClr val="000000"/>
                </a:solidFill>
                <a:latin typeface="Times New Roman" pitchFamily="18" charset="0"/>
                <a:cs typeface="Times New Roman" pitchFamily="18" charset="0"/>
              </a:rPr>
              <a:t>n</a:t>
            </a:r>
            <a:r>
              <a:rPr lang="en-IN" sz="3600" b="0" i="1" strike="noStrike" spc="-77" dirty="0">
                <a:solidFill>
                  <a:srgbClr val="000000"/>
                </a:solidFill>
                <a:latin typeface="Times New Roman" pitchFamily="18" charset="0"/>
                <a:cs typeface="Times New Roman" pitchFamily="18" charset="0"/>
              </a:rPr>
              <a:t> </a:t>
            </a:r>
            <a:r>
              <a:rPr lang="en-IN" sz="3600" b="0" i="1" strike="noStrike" spc="-32" dirty="0">
                <a:solidFill>
                  <a:srgbClr val="000000"/>
                </a:solidFill>
                <a:latin typeface="Times New Roman" pitchFamily="18" charset="0"/>
                <a:cs typeface="Times New Roman" pitchFamily="18" charset="0"/>
              </a:rPr>
              <a:t>f</a:t>
            </a:r>
            <a:r>
              <a:rPr lang="en-IN" sz="3600" b="0" i="1" strike="noStrike" spc="-49" dirty="0">
                <a:solidFill>
                  <a:srgbClr val="000000"/>
                </a:solidFill>
                <a:latin typeface="Times New Roman" pitchFamily="18" charset="0"/>
                <a:cs typeface="Times New Roman" pitchFamily="18" charset="0"/>
              </a:rPr>
              <a:t>o</a:t>
            </a:r>
            <a:r>
              <a:rPr lang="en-IN" sz="3600" b="0" i="1" strike="noStrike" spc="-12" dirty="0">
                <a:solidFill>
                  <a:srgbClr val="000000"/>
                </a:solidFill>
                <a:latin typeface="Times New Roman" pitchFamily="18" charset="0"/>
                <a:cs typeface="Times New Roman" pitchFamily="18" charset="0"/>
              </a:rPr>
              <a:t>r</a:t>
            </a:r>
            <a:r>
              <a:rPr lang="en-IN" sz="3600" b="0" i="1" strike="noStrike" spc="-128" dirty="0">
                <a:solidFill>
                  <a:srgbClr val="000000"/>
                </a:solidFill>
                <a:latin typeface="Times New Roman" pitchFamily="18" charset="0"/>
                <a:cs typeface="Times New Roman" pitchFamily="18" charset="0"/>
              </a:rPr>
              <a:t> </a:t>
            </a:r>
            <a:r>
              <a:rPr lang="en-IN" sz="3600" b="0" i="1" strike="noStrike" spc="-18" dirty="0">
                <a:solidFill>
                  <a:srgbClr val="000000"/>
                </a:solidFill>
                <a:latin typeface="Times New Roman" pitchFamily="18" charset="0"/>
                <a:cs typeface="Times New Roman" pitchFamily="18" charset="0"/>
              </a:rPr>
              <a:t>a</a:t>
            </a:r>
            <a:r>
              <a:rPr lang="en-IN" sz="3600" b="0" i="1" strike="noStrike" spc="-72" dirty="0">
                <a:solidFill>
                  <a:srgbClr val="000000"/>
                </a:solidFill>
                <a:latin typeface="Times New Roman" pitchFamily="18" charset="0"/>
                <a:cs typeface="Times New Roman" pitchFamily="18" charset="0"/>
              </a:rPr>
              <a:t> </a:t>
            </a:r>
            <a:r>
              <a:rPr lang="en-IN" sz="3600" b="0" i="1" strike="noStrike" spc="-38" dirty="0">
                <a:solidFill>
                  <a:srgbClr val="000000"/>
                </a:solidFill>
                <a:latin typeface="Times New Roman" pitchFamily="18" charset="0"/>
                <a:cs typeface="Times New Roman" pitchFamily="18" charset="0"/>
              </a:rPr>
              <a:t>g</a:t>
            </a:r>
            <a:r>
              <a:rPr lang="en-IN" sz="3600" b="0" i="1" strike="noStrike" spc="-49" dirty="0">
                <a:solidFill>
                  <a:srgbClr val="000000"/>
                </a:solidFill>
                <a:latin typeface="Times New Roman" pitchFamily="18" charset="0"/>
                <a:cs typeface="Times New Roman" pitchFamily="18" charset="0"/>
              </a:rPr>
              <a:t>ro</a:t>
            </a:r>
            <a:r>
              <a:rPr lang="en-IN" sz="3600" b="0" i="1" strike="noStrike" spc="-38" dirty="0">
                <a:solidFill>
                  <a:srgbClr val="000000"/>
                </a:solidFill>
                <a:latin typeface="Times New Roman" pitchFamily="18" charset="0"/>
                <a:cs typeface="Times New Roman" pitchFamily="18" charset="0"/>
              </a:rPr>
              <a:t>u</a:t>
            </a:r>
            <a:r>
              <a:rPr lang="en-IN" sz="3600" b="0" i="1" strike="noStrike" spc="-18" dirty="0">
                <a:solidFill>
                  <a:srgbClr val="000000"/>
                </a:solidFill>
                <a:latin typeface="Times New Roman" pitchFamily="18" charset="0"/>
                <a:cs typeface="Times New Roman" pitchFamily="18" charset="0"/>
              </a:rPr>
              <a:t>p</a:t>
            </a:r>
            <a:r>
              <a:rPr lang="en-IN" sz="3600" b="0" i="1" strike="noStrike" spc="-89" dirty="0">
                <a:solidFill>
                  <a:srgbClr val="000000"/>
                </a:solidFill>
                <a:latin typeface="Times New Roman" pitchFamily="18" charset="0"/>
                <a:cs typeface="Times New Roman" pitchFamily="18" charset="0"/>
              </a:rPr>
              <a:t> </a:t>
            </a:r>
            <a:r>
              <a:rPr lang="en-IN" sz="3600" b="0" i="1" strike="noStrike" spc="-38" dirty="0">
                <a:solidFill>
                  <a:srgbClr val="000000"/>
                </a:solidFill>
                <a:latin typeface="Times New Roman" pitchFamily="18" charset="0"/>
                <a:cs typeface="Times New Roman" pitchFamily="18" charset="0"/>
              </a:rPr>
              <a:t>o</a:t>
            </a:r>
            <a:r>
              <a:rPr lang="en-IN" sz="3600" b="0" i="1" strike="noStrike" spc="-9" dirty="0">
                <a:solidFill>
                  <a:srgbClr val="000000"/>
                </a:solidFill>
                <a:latin typeface="Times New Roman" pitchFamily="18" charset="0"/>
                <a:cs typeface="Times New Roman" pitchFamily="18" charset="0"/>
              </a:rPr>
              <a:t>f</a:t>
            </a:r>
            <a:r>
              <a:rPr lang="en-IN" sz="3600" b="0" i="1" strike="noStrike" spc="52" dirty="0">
                <a:solidFill>
                  <a:srgbClr val="000000"/>
                </a:solidFill>
                <a:latin typeface="Times New Roman" pitchFamily="18" charset="0"/>
                <a:cs typeface="Times New Roman" pitchFamily="18" charset="0"/>
              </a:rPr>
              <a:t> </a:t>
            </a:r>
            <a:r>
              <a:rPr lang="en-IN" sz="3600" b="0" i="1" strike="noStrike" spc="-12" dirty="0">
                <a:solidFill>
                  <a:srgbClr val="000000"/>
                </a:solidFill>
                <a:latin typeface="Times New Roman" pitchFamily="18" charset="0"/>
                <a:cs typeface="Times New Roman" pitchFamily="18" charset="0"/>
              </a:rPr>
              <a:t>i</a:t>
            </a:r>
            <a:r>
              <a:rPr lang="en-IN" sz="3600" b="0" i="1" strike="noStrike" spc="-24" dirty="0">
                <a:solidFill>
                  <a:srgbClr val="000000"/>
                </a:solidFill>
                <a:latin typeface="Times New Roman" pitchFamily="18" charset="0"/>
                <a:cs typeface="Times New Roman" pitchFamily="18" charset="0"/>
              </a:rPr>
              <a:t>n</a:t>
            </a:r>
            <a:r>
              <a:rPr lang="en-IN" sz="3600" b="0" i="1" strike="noStrike" spc="-43" dirty="0">
                <a:solidFill>
                  <a:srgbClr val="000000"/>
                </a:solidFill>
                <a:latin typeface="Times New Roman" pitchFamily="18" charset="0"/>
                <a:cs typeface="Times New Roman" pitchFamily="18" charset="0"/>
              </a:rPr>
              <a:t>s</a:t>
            </a:r>
            <a:r>
              <a:rPr lang="en-IN" sz="3600" b="0" i="1" strike="noStrike" spc="-32" dirty="0">
                <a:solidFill>
                  <a:srgbClr val="000000"/>
                </a:solidFill>
                <a:latin typeface="Times New Roman" pitchFamily="18" charset="0"/>
                <a:cs typeface="Times New Roman" pitchFamily="18" charset="0"/>
              </a:rPr>
              <a:t>tr</a:t>
            </a:r>
            <a:r>
              <a:rPr lang="en-IN" sz="3600" b="0" i="1" strike="noStrike" spc="-18" dirty="0">
                <a:solidFill>
                  <a:srgbClr val="000000"/>
                </a:solidFill>
                <a:latin typeface="Times New Roman" pitchFamily="18" charset="0"/>
                <a:cs typeface="Times New Roman" pitchFamily="18" charset="0"/>
              </a:rPr>
              <a:t>uct</a:t>
            </a:r>
            <a:r>
              <a:rPr lang="en-IN" sz="3600" b="0" i="1" strike="noStrike" spc="-9" dirty="0">
                <a:solidFill>
                  <a:srgbClr val="000000"/>
                </a:solidFill>
                <a:latin typeface="Times New Roman" pitchFamily="18" charset="0"/>
                <a:cs typeface="Times New Roman" pitchFamily="18" charset="0"/>
              </a:rPr>
              <a:t>i</a:t>
            </a:r>
            <a:r>
              <a:rPr lang="en-IN" sz="3600" b="0" i="1" strike="noStrike" spc="-49" dirty="0">
                <a:solidFill>
                  <a:srgbClr val="000000"/>
                </a:solidFill>
                <a:latin typeface="Times New Roman" pitchFamily="18" charset="0"/>
                <a:cs typeface="Times New Roman" pitchFamily="18" charset="0"/>
              </a:rPr>
              <a:t>o</a:t>
            </a:r>
            <a:r>
              <a:rPr lang="en-IN" sz="3600" b="0" i="1" strike="noStrike" spc="-18" dirty="0">
                <a:solidFill>
                  <a:srgbClr val="000000"/>
                </a:solidFill>
                <a:latin typeface="Times New Roman" pitchFamily="18" charset="0"/>
                <a:cs typeface="Times New Roman" pitchFamily="18" charset="0"/>
              </a:rPr>
              <a:t>n.</a:t>
            </a:r>
            <a:endParaRPr lang="en-IN" sz="3600" b="0" strike="noStrike" spc="-1" dirty="0">
              <a:latin typeface="Times New Roman" pitchFamily="18" charset="0"/>
              <a:cs typeface="Times New Roman" pitchFamily="18" charset="0"/>
            </a:endParaRPr>
          </a:p>
        </p:txBody>
      </p:sp>
      <p:sp>
        <p:nvSpPr>
          <p:cNvPr id="422" name="TextShape 8"/>
          <p:cNvSpPr txBox="1"/>
          <p:nvPr/>
        </p:nvSpPr>
        <p:spPr>
          <a:xfrm>
            <a:off x="2064960" y="4260960"/>
            <a:ext cx="8874720" cy="5566320"/>
          </a:xfrm>
          <a:prstGeom prst="rect">
            <a:avLst/>
          </a:prstGeom>
          <a:noFill/>
          <a:ln>
            <a:noFill/>
          </a:ln>
        </p:spPr>
        <p:txBody>
          <a:bodyPr lIns="0" tIns="0" rIns="0" bIns="0"/>
          <a:lstStyle/>
          <a:p>
            <a:pPr marL="2618280">
              <a:lnSpc>
                <a:spcPct val="100000"/>
              </a:lnSpc>
            </a:pPr>
            <a:r>
              <a:rPr lang="de-DE" sz="3600" b="0" i="1" strike="noStrike" spc="-12">
                <a:solidFill>
                  <a:srgbClr val="5C5C5C"/>
                </a:solidFill>
                <a:latin typeface="Calibri"/>
              </a:rPr>
              <a:t>-------</a:t>
            </a:r>
            <a:r>
              <a:rPr lang="de-DE" sz="3600" b="0" i="1" strike="noStrike" spc="-9">
                <a:solidFill>
                  <a:srgbClr val="5C5C5C"/>
                </a:solidFill>
                <a:latin typeface="Calibri"/>
              </a:rPr>
              <a:t>-</a:t>
            </a:r>
            <a:r>
              <a:rPr lang="de-DE" sz="3600" b="0" i="1" strike="noStrike" spc="-4">
                <a:solidFill>
                  <a:srgbClr val="5C5C5C"/>
                </a:solidFill>
                <a:latin typeface="Calibri"/>
              </a:rPr>
              <a:t>S</a:t>
            </a:r>
            <a:r>
              <a:rPr lang="de-DE" sz="3600" b="0" i="1" strike="noStrike" spc="-24">
                <a:solidFill>
                  <a:srgbClr val="5C5C5C"/>
                </a:solidFill>
                <a:latin typeface="Calibri"/>
              </a:rPr>
              <a:t>t</a:t>
            </a:r>
            <a:r>
              <a:rPr lang="de-DE" sz="3600" b="0" i="1" strike="noStrike" spc="-12">
                <a:solidFill>
                  <a:srgbClr val="5C5C5C"/>
                </a:solidFill>
                <a:latin typeface="Calibri"/>
              </a:rPr>
              <a:t>art</a:t>
            </a:r>
            <a:r>
              <a:rPr lang="de-DE" sz="3600" b="0" i="1" strike="noStrike" spc="-94">
                <a:solidFill>
                  <a:srgbClr val="5C5C5C"/>
                </a:solidFill>
                <a:latin typeface="Times New Roman"/>
              </a:rPr>
              <a:t> </a:t>
            </a:r>
            <a:r>
              <a:rPr lang="de-DE" sz="3600" b="0" i="1" strike="noStrike" spc="-12">
                <a:solidFill>
                  <a:srgbClr val="5C5C5C"/>
                </a:solidFill>
                <a:latin typeface="Calibri"/>
              </a:rPr>
              <a:t>o</a:t>
            </a:r>
            <a:r>
              <a:rPr lang="de-DE" sz="3600" b="0" i="1" strike="noStrike" spc="-1">
                <a:solidFill>
                  <a:srgbClr val="5C5C5C"/>
                </a:solidFill>
                <a:latin typeface="Calibri"/>
              </a:rPr>
              <a:t>f</a:t>
            </a:r>
            <a:r>
              <a:rPr lang="de-DE" sz="3600" b="0" i="1" strike="noStrike" spc="-253">
                <a:solidFill>
                  <a:srgbClr val="5C5C5C"/>
                </a:solidFill>
                <a:latin typeface="Times New Roman"/>
              </a:rPr>
              <a:t> </a:t>
            </a:r>
            <a:r>
              <a:rPr lang="de-DE" sz="3600" b="0" i="1" strike="noStrike" spc="-12">
                <a:solidFill>
                  <a:srgbClr val="5C5C5C"/>
                </a:solidFill>
                <a:latin typeface="Calibri"/>
              </a:rPr>
              <a:t>d</a:t>
            </a:r>
            <a:r>
              <a:rPr lang="de-DE" sz="3600" b="0" i="1" strike="noStrike" spc="-38">
                <a:solidFill>
                  <a:srgbClr val="5C5C5C"/>
                </a:solidFill>
                <a:latin typeface="Calibri"/>
              </a:rPr>
              <a:t>e</a:t>
            </a:r>
            <a:r>
              <a:rPr lang="de-DE" sz="3600" b="0" i="1" strike="noStrike" spc="-4">
                <a:solidFill>
                  <a:srgbClr val="5C5C5C"/>
                </a:solidFill>
                <a:latin typeface="Calibri"/>
              </a:rPr>
              <a:t>f</a:t>
            </a:r>
            <a:r>
              <a:rPr lang="de-DE" sz="3600" b="0" i="1" strike="noStrike" spc="-18">
                <a:solidFill>
                  <a:srgbClr val="5C5C5C"/>
                </a:solidFill>
                <a:latin typeface="Calibri"/>
              </a:rPr>
              <a:t>i</a:t>
            </a:r>
            <a:r>
              <a:rPr lang="de-DE" sz="3600" b="0" i="1" strike="noStrike" spc="-12">
                <a:solidFill>
                  <a:srgbClr val="5C5C5C"/>
                </a:solidFill>
                <a:latin typeface="Calibri"/>
              </a:rPr>
              <a:t>n</a:t>
            </a:r>
            <a:r>
              <a:rPr lang="de-DE" sz="3600" b="0" i="1" strike="noStrike" spc="-9">
                <a:solidFill>
                  <a:srgbClr val="5C5C5C"/>
                </a:solidFill>
                <a:latin typeface="Calibri"/>
              </a:rPr>
              <a:t>i</a:t>
            </a:r>
            <a:r>
              <a:rPr lang="de-DE" sz="3600" b="0" i="1" strike="noStrike" spc="-32">
                <a:solidFill>
                  <a:srgbClr val="5C5C5C"/>
                </a:solidFill>
                <a:latin typeface="Calibri"/>
              </a:rPr>
              <a:t>t</a:t>
            </a:r>
            <a:r>
              <a:rPr lang="de-DE" sz="3600" b="0" i="1" strike="noStrike" spc="-9">
                <a:solidFill>
                  <a:srgbClr val="5C5C5C"/>
                </a:solidFill>
                <a:latin typeface="Calibri"/>
              </a:rPr>
              <a:t>i</a:t>
            </a:r>
            <a:r>
              <a:rPr lang="de-DE" sz="3600" b="0" i="1" strike="noStrike" spc="-12">
                <a:solidFill>
                  <a:srgbClr val="5C5C5C"/>
                </a:solidFill>
                <a:latin typeface="Calibri"/>
              </a:rPr>
              <a:t>o</a:t>
            </a:r>
            <a:r>
              <a:rPr lang="de-DE" sz="3600" b="0" i="1" strike="noStrike" spc="-1">
                <a:solidFill>
                  <a:srgbClr val="5C5C5C"/>
                </a:solidFill>
                <a:latin typeface="Calibri"/>
              </a:rPr>
              <a:t>n</a:t>
            </a:r>
            <a:endParaRPr lang="de-DE" sz="3600" b="0" strike="noStrike" spc="-1">
              <a:solidFill>
                <a:srgbClr val="000000"/>
              </a:solidFill>
              <a:latin typeface="Calibri"/>
            </a:endParaRPr>
          </a:p>
          <a:p>
            <a:pPr marL="2618280">
              <a:lnSpc>
                <a:spcPct val="100000"/>
              </a:lnSpc>
              <a:spcBef>
                <a:spcPts val="1389"/>
              </a:spcBef>
            </a:pPr>
            <a:r>
              <a:rPr lang="de-DE" sz="3600" b="0" i="1" strike="noStrike" spc="-12">
                <a:solidFill>
                  <a:srgbClr val="5C5C5C"/>
                </a:solidFill>
                <a:latin typeface="Calibri"/>
              </a:rPr>
              <a:t>-------</a:t>
            </a:r>
            <a:r>
              <a:rPr lang="de-DE" sz="3600" b="0" i="1" strike="noStrike" spc="-1">
                <a:solidFill>
                  <a:srgbClr val="5C5C5C"/>
                </a:solidFill>
                <a:latin typeface="Calibri"/>
              </a:rPr>
              <a:t>-</a:t>
            </a:r>
            <a:r>
              <a:rPr lang="de-DE" sz="3600" b="0" i="1" strike="noStrike" spc="-1">
                <a:solidFill>
                  <a:srgbClr val="5C5C5C"/>
                </a:solidFill>
                <a:latin typeface="Times New Roman"/>
              </a:rPr>
              <a:t>	</a:t>
            </a:r>
            <a:r>
              <a:rPr lang="de-DE" sz="3600" b="0" i="1" strike="noStrike" spc="-1">
                <a:solidFill>
                  <a:srgbClr val="5C5C5C"/>
                </a:solidFill>
                <a:latin typeface="Calibri"/>
              </a:rPr>
              <a:t>M</a:t>
            </a:r>
            <a:r>
              <a:rPr lang="de-DE" sz="3600" b="0" i="1" strike="noStrike" spc="-18">
                <a:solidFill>
                  <a:srgbClr val="5C5C5C"/>
                </a:solidFill>
                <a:latin typeface="Calibri"/>
              </a:rPr>
              <a:t>a</a:t>
            </a:r>
            <a:r>
              <a:rPr lang="de-DE" sz="3600" b="0" i="1" strike="noStrike" spc="-12">
                <a:solidFill>
                  <a:srgbClr val="5C5C5C"/>
                </a:solidFill>
                <a:latin typeface="Calibri"/>
              </a:rPr>
              <a:t>c</a:t>
            </a:r>
            <a:r>
              <a:rPr lang="de-DE" sz="3600" b="0" i="1" strike="noStrike" spc="-38">
                <a:solidFill>
                  <a:srgbClr val="5C5C5C"/>
                </a:solidFill>
                <a:latin typeface="Calibri"/>
              </a:rPr>
              <a:t>r</a:t>
            </a:r>
            <a:r>
              <a:rPr lang="de-DE" sz="3600" b="0" i="1" strike="noStrike" spc="-1">
                <a:solidFill>
                  <a:srgbClr val="5C5C5C"/>
                </a:solidFill>
                <a:latin typeface="Calibri"/>
              </a:rPr>
              <a:t>o</a:t>
            </a:r>
            <a:r>
              <a:rPr lang="de-DE" sz="3600" b="0" i="1" strike="noStrike" spc="-134">
                <a:solidFill>
                  <a:srgbClr val="5C5C5C"/>
                </a:solidFill>
                <a:latin typeface="Times New Roman"/>
              </a:rPr>
              <a:t> </a:t>
            </a:r>
            <a:r>
              <a:rPr lang="de-DE" sz="3600" b="0" i="1" strike="noStrike" spc="-12">
                <a:solidFill>
                  <a:srgbClr val="5C5C5C"/>
                </a:solidFill>
                <a:latin typeface="Calibri"/>
              </a:rPr>
              <a:t>nam</a:t>
            </a:r>
            <a:r>
              <a:rPr lang="de-DE" sz="3600" b="0" i="1" strike="noStrike" spc="-18">
                <a:solidFill>
                  <a:srgbClr val="5C5C5C"/>
                </a:solidFill>
                <a:latin typeface="Calibri"/>
              </a:rPr>
              <a:t>e</a:t>
            </a:r>
            <a:endParaRPr lang="de-DE" sz="3600" b="0" strike="noStrike" spc="-1">
              <a:solidFill>
                <a:srgbClr val="000000"/>
              </a:solidFill>
              <a:latin typeface="Calibri"/>
            </a:endParaRPr>
          </a:p>
          <a:p>
            <a:pPr marL="2605320">
              <a:lnSpc>
                <a:spcPct val="100000"/>
              </a:lnSpc>
              <a:spcBef>
                <a:spcPts val="26"/>
              </a:spcBef>
            </a:pPr>
            <a:endParaRPr lang="de-DE" sz="3600" b="0" strike="noStrike" spc="-1">
              <a:solidFill>
                <a:srgbClr val="000000"/>
              </a:solidFill>
              <a:latin typeface="Calibri"/>
            </a:endParaRPr>
          </a:p>
          <a:p>
            <a:pPr marL="3918600">
              <a:lnSpc>
                <a:spcPct val="78000"/>
              </a:lnSpc>
            </a:pPr>
            <a:r>
              <a:rPr lang="de-DE" sz="3600" b="0" i="1" strike="noStrike" spc="-24">
                <a:solidFill>
                  <a:srgbClr val="5C5C5C"/>
                </a:solidFill>
                <a:latin typeface="Calibri"/>
              </a:rPr>
              <a:t>S</a:t>
            </a:r>
            <a:r>
              <a:rPr lang="de-DE" sz="3600" b="0" i="1" strike="noStrike" spc="-43">
                <a:solidFill>
                  <a:srgbClr val="5C5C5C"/>
                </a:solidFill>
                <a:latin typeface="Calibri"/>
              </a:rPr>
              <a:t>e</a:t>
            </a:r>
            <a:r>
              <a:rPr lang="de-DE" sz="3600" b="0" i="1" strike="noStrike" spc="-12">
                <a:solidFill>
                  <a:srgbClr val="5C5C5C"/>
                </a:solidFill>
                <a:latin typeface="Calibri"/>
              </a:rPr>
              <a:t>qu</a:t>
            </a:r>
            <a:r>
              <a:rPr lang="de-DE" sz="3600" b="0" i="1" strike="noStrike" spc="-38">
                <a:solidFill>
                  <a:srgbClr val="5C5C5C"/>
                </a:solidFill>
                <a:latin typeface="Calibri"/>
              </a:rPr>
              <a:t>e</a:t>
            </a:r>
            <a:r>
              <a:rPr lang="de-DE" sz="3600" b="0" i="1" strike="noStrike" spc="-12">
                <a:solidFill>
                  <a:srgbClr val="5C5C5C"/>
                </a:solidFill>
                <a:latin typeface="Calibri"/>
              </a:rPr>
              <a:t>n</a:t>
            </a:r>
            <a:r>
              <a:rPr lang="de-DE" sz="3600" b="0" i="1" strike="noStrike" spc="-18">
                <a:solidFill>
                  <a:srgbClr val="5C5C5C"/>
                </a:solidFill>
                <a:latin typeface="Calibri"/>
              </a:rPr>
              <a:t>ce</a:t>
            </a:r>
            <a:r>
              <a:rPr lang="de-DE" sz="3600" b="0" i="1" strike="noStrike" spc="-117">
                <a:solidFill>
                  <a:srgbClr val="5C5C5C"/>
                </a:solidFill>
                <a:latin typeface="Times New Roman"/>
              </a:rPr>
              <a:t> </a:t>
            </a:r>
            <a:r>
              <a:rPr lang="de-DE" sz="3600" b="0" i="1" strike="noStrike" spc="-12">
                <a:solidFill>
                  <a:srgbClr val="5C5C5C"/>
                </a:solidFill>
                <a:latin typeface="Calibri"/>
              </a:rPr>
              <a:t>o</a:t>
            </a:r>
            <a:r>
              <a:rPr lang="de-DE" sz="3600" b="0" i="1" strike="noStrike" spc="-1">
                <a:solidFill>
                  <a:srgbClr val="5C5C5C"/>
                </a:solidFill>
                <a:latin typeface="Calibri"/>
              </a:rPr>
              <a:t>f</a:t>
            </a:r>
            <a:r>
              <a:rPr lang="de-DE" sz="3600" b="0" i="1" strike="noStrike" spc="-94">
                <a:solidFill>
                  <a:srgbClr val="5C5C5C"/>
                </a:solidFill>
                <a:latin typeface="Times New Roman"/>
              </a:rPr>
              <a:t> </a:t>
            </a:r>
            <a:r>
              <a:rPr lang="de-DE" sz="3600" b="0" i="1" strike="noStrike" spc="-9">
                <a:solidFill>
                  <a:srgbClr val="5C5C5C"/>
                </a:solidFill>
                <a:latin typeface="Calibri"/>
              </a:rPr>
              <a:t>i</a:t>
            </a:r>
            <a:r>
              <a:rPr lang="de-DE" sz="3600" b="0" i="1" strike="noStrike" spc="-12">
                <a:solidFill>
                  <a:srgbClr val="5C5C5C"/>
                </a:solidFill>
                <a:latin typeface="Calibri"/>
              </a:rPr>
              <a:t>n</a:t>
            </a:r>
            <a:r>
              <a:rPr lang="de-DE" sz="3600" b="0" i="1" strike="noStrike" spc="-4">
                <a:solidFill>
                  <a:srgbClr val="5C5C5C"/>
                </a:solidFill>
                <a:latin typeface="Calibri"/>
              </a:rPr>
              <a:t>s</a:t>
            </a:r>
            <a:r>
              <a:rPr lang="de-DE" sz="3600" b="0" i="1" strike="noStrike" spc="-24">
                <a:solidFill>
                  <a:srgbClr val="5C5C5C"/>
                </a:solidFill>
                <a:latin typeface="Calibri"/>
              </a:rPr>
              <a:t>t</a:t>
            </a:r>
            <a:r>
              <a:rPr lang="de-DE" sz="3600" b="0" i="1" strike="noStrike" spc="-12">
                <a:solidFill>
                  <a:srgbClr val="5C5C5C"/>
                </a:solidFill>
                <a:latin typeface="Calibri"/>
              </a:rPr>
              <a:t>r</a:t>
            </a:r>
            <a:r>
              <a:rPr lang="de-DE" sz="3600" b="0" i="1" strike="noStrike" spc="-49">
                <a:solidFill>
                  <a:srgbClr val="5C5C5C"/>
                </a:solidFill>
                <a:latin typeface="Calibri"/>
              </a:rPr>
              <a:t>u</a:t>
            </a:r>
            <a:r>
              <a:rPr lang="de-DE" sz="3600" b="0" i="1" strike="noStrike" spc="-12">
                <a:solidFill>
                  <a:srgbClr val="5C5C5C"/>
                </a:solidFill>
                <a:latin typeface="Calibri"/>
              </a:rPr>
              <a:t>c</a:t>
            </a:r>
            <a:r>
              <a:rPr lang="de-DE" sz="3600" b="0" i="1" strike="noStrike" spc="-43">
                <a:solidFill>
                  <a:srgbClr val="5C5C5C"/>
                </a:solidFill>
                <a:latin typeface="Calibri"/>
              </a:rPr>
              <a:t>t</a:t>
            </a:r>
            <a:r>
              <a:rPr lang="de-DE" sz="3600" b="0" i="1" strike="noStrike" spc="-9">
                <a:solidFill>
                  <a:srgbClr val="5C5C5C"/>
                </a:solidFill>
                <a:latin typeface="Calibri"/>
              </a:rPr>
              <a:t>i</a:t>
            </a:r>
            <a:r>
              <a:rPr lang="de-DE" sz="3600" b="0" i="1" strike="noStrike" spc="-12">
                <a:solidFill>
                  <a:srgbClr val="5C5C5C"/>
                </a:solidFill>
                <a:latin typeface="Calibri"/>
              </a:rPr>
              <a:t>on</a:t>
            </a:r>
            <a:r>
              <a:rPr lang="de-DE" sz="3600" b="0" i="1" strike="noStrike" spc="-1">
                <a:solidFill>
                  <a:srgbClr val="5C5C5C"/>
                </a:solidFill>
                <a:latin typeface="Calibri"/>
              </a:rPr>
              <a:t>s</a:t>
            </a:r>
            <a:r>
              <a:rPr lang="de-DE" sz="3600" b="0" i="1" strike="noStrike" spc="-143">
                <a:solidFill>
                  <a:srgbClr val="5C5C5C"/>
                </a:solidFill>
                <a:latin typeface="Times New Roman"/>
              </a:rPr>
              <a:t> </a:t>
            </a:r>
            <a:r>
              <a:rPr lang="de-DE" sz="3600" b="0" i="1" strike="noStrike" spc="-43">
                <a:solidFill>
                  <a:srgbClr val="5C5C5C"/>
                </a:solidFill>
                <a:latin typeface="Calibri"/>
              </a:rPr>
              <a:t>t</a:t>
            </a:r>
            <a:r>
              <a:rPr lang="de-DE" sz="3600" b="0" i="1" strike="noStrike" spc="-1">
                <a:solidFill>
                  <a:srgbClr val="5C5C5C"/>
                </a:solidFill>
                <a:latin typeface="Calibri"/>
              </a:rPr>
              <a:t>o</a:t>
            </a:r>
            <a:r>
              <a:rPr lang="de-DE" sz="3600" b="0" i="1" strike="noStrike" spc="-1">
                <a:solidFill>
                  <a:srgbClr val="5C5C5C"/>
                </a:solidFill>
                <a:latin typeface="Times New Roman"/>
              </a:rPr>
              <a:t> </a:t>
            </a:r>
            <a:r>
              <a:rPr lang="de-DE" sz="3600" b="0" i="1" strike="noStrike" spc="-32">
                <a:solidFill>
                  <a:srgbClr val="5C5C5C"/>
                </a:solidFill>
                <a:latin typeface="Calibri"/>
              </a:rPr>
              <a:t>b</a:t>
            </a:r>
            <a:r>
              <a:rPr lang="de-DE" sz="3600" b="0" i="1" strike="noStrike" spc="-18">
                <a:solidFill>
                  <a:srgbClr val="5C5C5C"/>
                </a:solidFill>
                <a:latin typeface="Calibri"/>
              </a:rPr>
              <a:t>e</a:t>
            </a:r>
            <a:r>
              <a:rPr lang="de-DE" sz="3600" b="0" i="1" strike="noStrike" spc="-111">
                <a:solidFill>
                  <a:srgbClr val="5C5C5C"/>
                </a:solidFill>
                <a:latin typeface="Times New Roman"/>
              </a:rPr>
              <a:t> </a:t>
            </a:r>
            <a:r>
              <a:rPr lang="de-DE" sz="3600" b="0" i="1" strike="noStrike" spc="-12">
                <a:solidFill>
                  <a:srgbClr val="5C5C5C"/>
                </a:solidFill>
                <a:latin typeface="Calibri"/>
              </a:rPr>
              <a:t>abbr</a:t>
            </a:r>
            <a:r>
              <a:rPr lang="de-DE" sz="3600" b="0" i="1" strike="noStrike" spc="-49">
                <a:solidFill>
                  <a:srgbClr val="5C5C5C"/>
                </a:solidFill>
                <a:latin typeface="Calibri"/>
              </a:rPr>
              <a:t>e</a:t>
            </a:r>
            <a:r>
              <a:rPr lang="de-DE" sz="3600" b="0" i="1" strike="noStrike" spc="-1">
                <a:solidFill>
                  <a:srgbClr val="5C5C5C"/>
                </a:solidFill>
                <a:latin typeface="Calibri"/>
              </a:rPr>
              <a:t>v</a:t>
            </a:r>
            <a:r>
              <a:rPr lang="de-DE" sz="3600" b="0" i="1" strike="noStrike" spc="-18">
                <a:solidFill>
                  <a:srgbClr val="5C5C5C"/>
                </a:solidFill>
                <a:latin typeface="Calibri"/>
              </a:rPr>
              <a:t>i</a:t>
            </a:r>
            <a:r>
              <a:rPr lang="de-DE" sz="3600" b="0" i="1" strike="noStrike" spc="-12">
                <a:solidFill>
                  <a:srgbClr val="5C5C5C"/>
                </a:solidFill>
                <a:latin typeface="Calibri"/>
              </a:rPr>
              <a:t>a</a:t>
            </a:r>
            <a:r>
              <a:rPr lang="de-DE" sz="3600" b="0" i="1" strike="noStrike" spc="-32">
                <a:solidFill>
                  <a:srgbClr val="5C5C5C"/>
                </a:solidFill>
                <a:latin typeface="Calibri"/>
              </a:rPr>
              <a:t>te</a:t>
            </a:r>
            <a:r>
              <a:rPr lang="de-DE" sz="3600" b="0" i="1" strike="noStrike" spc="-12">
                <a:solidFill>
                  <a:srgbClr val="5C5C5C"/>
                </a:solidFill>
                <a:latin typeface="Calibri"/>
              </a:rPr>
              <a:t>d</a:t>
            </a:r>
            <a:r>
              <a:rPr lang="de-DE" sz="3600" b="0" i="1" strike="noStrike" spc="-1">
                <a:solidFill>
                  <a:srgbClr val="5C5C5C"/>
                </a:solidFill>
                <a:latin typeface="Calibri"/>
              </a:rPr>
              <a:t>.</a:t>
            </a:r>
            <a:endParaRPr lang="de-DE" sz="3600" b="0" strike="noStrike" spc="-1">
              <a:solidFill>
                <a:srgbClr val="000000"/>
              </a:solidFill>
              <a:latin typeface="Calibri"/>
            </a:endParaRPr>
          </a:p>
        </p:txBody>
      </p:sp>
      <p:sp>
        <p:nvSpPr>
          <p:cNvPr id="423" name="CustomShape 9"/>
          <p:cNvSpPr/>
          <p:nvPr/>
        </p:nvSpPr>
        <p:spPr>
          <a:xfrm>
            <a:off x="2068920" y="4260960"/>
            <a:ext cx="1742040" cy="6711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64080">
              <a:lnSpc>
                <a:spcPct val="100000"/>
              </a:lnSpc>
            </a:pPr>
            <a:r>
              <a:rPr lang="en-IN" sz="3600" b="0" i="1" strike="noStrike" spc="-43" dirty="0">
                <a:solidFill>
                  <a:srgbClr val="5C5C5C"/>
                </a:solidFill>
                <a:latin typeface="Calibri"/>
              </a:rPr>
              <a:t>M</a:t>
            </a:r>
            <a:r>
              <a:rPr lang="en-IN" sz="3600" b="0" i="1" strike="noStrike" spc="-69" dirty="0">
                <a:solidFill>
                  <a:srgbClr val="5C5C5C"/>
                </a:solidFill>
                <a:latin typeface="Calibri"/>
              </a:rPr>
              <a:t>A</a:t>
            </a:r>
            <a:r>
              <a:rPr lang="en-IN" sz="3600" b="0" i="1" strike="noStrike" spc="-9" dirty="0">
                <a:solidFill>
                  <a:srgbClr val="5C5C5C"/>
                </a:solidFill>
                <a:latin typeface="Calibri"/>
              </a:rPr>
              <a:t>C</a:t>
            </a:r>
            <a:r>
              <a:rPr lang="en-IN" sz="3600" b="0" i="1" strike="noStrike" spc="-69" dirty="0">
                <a:solidFill>
                  <a:srgbClr val="5C5C5C"/>
                </a:solidFill>
                <a:latin typeface="Calibri"/>
              </a:rPr>
              <a:t>R</a:t>
            </a:r>
            <a:r>
              <a:rPr lang="en-IN" sz="3600" b="0" i="1" strike="noStrike" spc="-1" dirty="0">
                <a:solidFill>
                  <a:srgbClr val="5C5C5C"/>
                </a:solidFill>
                <a:latin typeface="Calibri"/>
              </a:rPr>
              <a:t>O</a:t>
            </a:r>
            <a:r>
              <a:rPr lang="en-IN" sz="3600" b="0" i="1" strike="noStrike" spc="-1" dirty="0">
                <a:solidFill>
                  <a:srgbClr val="5C5C5C"/>
                </a:solidFill>
                <a:latin typeface="Times New Roman"/>
              </a:rPr>
              <a:t> </a:t>
            </a:r>
            <a:r>
              <a:rPr lang="en-IN" sz="3600" b="0" i="1" strike="noStrike" spc="-9" dirty="0">
                <a:solidFill>
                  <a:srgbClr val="5C5C5C"/>
                </a:solidFill>
                <a:latin typeface="Calibri"/>
              </a:rPr>
              <a:t>I</a:t>
            </a:r>
            <a:r>
              <a:rPr lang="en-IN" sz="3600" b="0" i="1" strike="noStrike" spc="-49" dirty="0">
                <a:solidFill>
                  <a:srgbClr val="5C5C5C"/>
                </a:solidFill>
                <a:latin typeface="Calibri"/>
              </a:rPr>
              <a:t>N</a:t>
            </a:r>
            <a:r>
              <a:rPr lang="en-IN" sz="3600" b="0" i="1" strike="noStrike" spc="-4" dirty="0">
                <a:solidFill>
                  <a:srgbClr val="5C5C5C"/>
                </a:solidFill>
                <a:latin typeface="Calibri"/>
              </a:rPr>
              <a:t>CR</a:t>
            </a:r>
            <a:endParaRPr lang="en-IN" sz="3600" b="0" strike="noStrike" spc="-1" dirty="0">
              <a:latin typeface="Arial"/>
            </a:endParaRPr>
          </a:p>
          <a:p>
            <a:pPr marL="12600" indent="51480">
              <a:lnSpc>
                <a:spcPct val="100000"/>
              </a:lnSpc>
              <a:spcBef>
                <a:spcPts val="1395"/>
              </a:spcBef>
            </a:pPr>
            <a:r>
              <a:rPr lang="en-IN" sz="3600" b="0" i="1" strike="noStrike" spc="-24" dirty="0">
                <a:solidFill>
                  <a:srgbClr val="5C5C5C"/>
                </a:solidFill>
                <a:latin typeface="Calibri"/>
              </a:rPr>
              <a:t>A</a:t>
            </a:r>
            <a:r>
              <a:rPr lang="en-IN" sz="3600" b="0" i="1" strike="noStrike" spc="-202" dirty="0">
                <a:solidFill>
                  <a:srgbClr val="5C5C5C"/>
                </a:solidFill>
                <a:latin typeface="Times New Roman"/>
              </a:rPr>
              <a:t> </a:t>
            </a:r>
            <a:r>
              <a:rPr lang="en-IN" sz="3600" b="0" i="1" strike="noStrike" spc="-111" dirty="0">
                <a:solidFill>
                  <a:srgbClr val="5C5C5C"/>
                </a:solidFill>
                <a:latin typeface="Calibri"/>
              </a:rPr>
              <a:t>1</a:t>
            </a:r>
            <a:r>
              <a:rPr lang="en-IN" sz="3600" b="0" i="1" strike="noStrike" spc="-117" dirty="0">
                <a:solidFill>
                  <a:srgbClr val="5C5C5C"/>
                </a:solidFill>
                <a:latin typeface="Calibri"/>
              </a:rPr>
              <a:t>,</a:t>
            </a:r>
            <a:r>
              <a:rPr lang="en-IN" sz="3600" b="0" i="1" strike="noStrike" spc="-109" dirty="0">
                <a:solidFill>
                  <a:srgbClr val="5C5C5C"/>
                </a:solidFill>
                <a:latin typeface="Calibri"/>
              </a:rPr>
              <a:t>D</a:t>
            </a:r>
            <a:r>
              <a:rPr lang="en-IN" sz="3600" b="0" i="1" strike="noStrike" spc="-128" dirty="0">
                <a:solidFill>
                  <a:srgbClr val="5C5C5C"/>
                </a:solidFill>
                <a:latin typeface="Calibri"/>
              </a:rPr>
              <a:t>A</a:t>
            </a:r>
            <a:r>
              <a:rPr lang="en-IN" sz="3600" b="0" i="1" strike="noStrike" spc="-123" dirty="0">
                <a:solidFill>
                  <a:srgbClr val="5C5C5C"/>
                </a:solidFill>
                <a:latin typeface="Calibri"/>
              </a:rPr>
              <a:t>T</a:t>
            </a:r>
            <a:r>
              <a:rPr lang="en-IN" sz="3600" b="0" i="1" strike="noStrike" spc="-24" dirty="0">
                <a:solidFill>
                  <a:srgbClr val="5C5C5C"/>
                </a:solidFill>
                <a:latin typeface="Calibri"/>
              </a:rPr>
              <a:t>A</a:t>
            </a:r>
            <a:endParaRPr lang="en-IN" sz="3600" b="0" strike="noStrike" spc="-1" dirty="0">
              <a:latin typeface="Arial"/>
            </a:endParaRPr>
          </a:p>
          <a:p>
            <a:pPr marL="12600" indent="51480">
              <a:lnSpc>
                <a:spcPct val="109000"/>
              </a:lnSpc>
              <a:spcBef>
                <a:spcPts val="995"/>
              </a:spcBef>
            </a:pPr>
            <a:r>
              <a:rPr lang="en-IN" sz="3600" b="0" i="1" strike="noStrike" spc="-24" dirty="0">
                <a:solidFill>
                  <a:srgbClr val="5C5C5C"/>
                </a:solidFill>
                <a:latin typeface="Calibri"/>
              </a:rPr>
              <a:t>A</a:t>
            </a:r>
            <a:r>
              <a:rPr lang="en-IN" sz="3600" b="0" i="1" strike="noStrike" spc="-199" dirty="0">
                <a:solidFill>
                  <a:srgbClr val="5C5C5C"/>
                </a:solidFill>
                <a:latin typeface="Times New Roman"/>
              </a:rPr>
              <a:t> </a:t>
            </a:r>
            <a:r>
              <a:rPr lang="en-IN" sz="3600" b="0" i="1" strike="noStrike" spc="-123" dirty="0">
                <a:solidFill>
                  <a:srgbClr val="5C5C5C"/>
                </a:solidFill>
                <a:latin typeface="Calibri"/>
              </a:rPr>
              <a:t>2,</a:t>
            </a:r>
            <a:r>
              <a:rPr lang="en-IN" sz="3600" b="0" i="1" strike="noStrike" spc="-103" dirty="0">
                <a:solidFill>
                  <a:srgbClr val="5C5C5C"/>
                </a:solidFill>
                <a:latin typeface="Calibri"/>
              </a:rPr>
              <a:t>D</a:t>
            </a:r>
            <a:r>
              <a:rPr lang="en-IN" sz="3600" b="0" i="1" strike="noStrike" spc="-128" dirty="0">
                <a:solidFill>
                  <a:srgbClr val="5C5C5C"/>
                </a:solidFill>
                <a:latin typeface="Calibri"/>
              </a:rPr>
              <a:t>A</a:t>
            </a:r>
            <a:r>
              <a:rPr lang="en-IN" sz="3600" b="0" i="1" strike="noStrike" spc="-109" dirty="0">
                <a:solidFill>
                  <a:srgbClr val="5C5C5C"/>
                </a:solidFill>
                <a:latin typeface="Calibri"/>
              </a:rPr>
              <a:t>T</a:t>
            </a:r>
            <a:r>
              <a:rPr lang="en-IN" sz="3600" b="0" i="1" strike="noStrike" spc="-24" dirty="0">
                <a:solidFill>
                  <a:srgbClr val="5C5C5C"/>
                </a:solidFill>
                <a:latin typeface="Calibri"/>
              </a:rPr>
              <a:t>A</a:t>
            </a:r>
            <a:r>
              <a:rPr lang="en-IN" sz="3600" b="0" i="1" strike="noStrike" spc="-9" dirty="0">
                <a:solidFill>
                  <a:srgbClr val="5C5C5C"/>
                </a:solidFill>
                <a:latin typeface="Times New Roman"/>
              </a:rPr>
              <a:t> </a:t>
            </a:r>
            <a:r>
              <a:rPr lang="en-IN" sz="3600" b="0" i="1" strike="noStrike" spc="-24" dirty="0">
                <a:solidFill>
                  <a:srgbClr val="5C5C5C"/>
                </a:solidFill>
                <a:latin typeface="Calibri"/>
              </a:rPr>
              <a:t>A</a:t>
            </a:r>
            <a:r>
              <a:rPr lang="en-IN" sz="3600" b="0" i="1" strike="noStrike" spc="-188" dirty="0">
                <a:solidFill>
                  <a:srgbClr val="5C5C5C"/>
                </a:solidFill>
                <a:latin typeface="Times New Roman"/>
              </a:rPr>
              <a:t> </a:t>
            </a:r>
            <a:r>
              <a:rPr lang="en-IN" sz="3600" b="0" i="1" strike="noStrike" spc="-123" dirty="0">
                <a:solidFill>
                  <a:srgbClr val="5C5C5C"/>
                </a:solidFill>
                <a:latin typeface="Calibri"/>
              </a:rPr>
              <a:t>3,</a:t>
            </a:r>
            <a:r>
              <a:rPr lang="en-IN" sz="3600" b="0" i="1" strike="noStrike" spc="-103" dirty="0">
                <a:solidFill>
                  <a:srgbClr val="5C5C5C"/>
                </a:solidFill>
                <a:latin typeface="Calibri"/>
              </a:rPr>
              <a:t>D</a:t>
            </a:r>
            <a:r>
              <a:rPr lang="en-IN" sz="3600" b="0" i="1" strike="noStrike" spc="-128" dirty="0">
                <a:solidFill>
                  <a:srgbClr val="5C5C5C"/>
                </a:solidFill>
                <a:latin typeface="Calibri"/>
              </a:rPr>
              <a:t>A</a:t>
            </a:r>
            <a:r>
              <a:rPr lang="en-IN" sz="3600" b="0" i="1" strike="noStrike" spc="-109" dirty="0">
                <a:solidFill>
                  <a:srgbClr val="5C5C5C"/>
                </a:solidFill>
                <a:latin typeface="Calibri"/>
              </a:rPr>
              <a:t>T</a:t>
            </a:r>
            <a:r>
              <a:rPr lang="en-IN" sz="3600" b="0" i="1" strike="noStrike" spc="-24" dirty="0">
                <a:solidFill>
                  <a:srgbClr val="5C5C5C"/>
                </a:solidFill>
                <a:latin typeface="Calibri"/>
              </a:rPr>
              <a:t>A</a:t>
            </a:r>
            <a:endParaRPr lang="en-IN" sz="3600" b="0" strike="noStrike" spc="-1" dirty="0">
              <a:latin typeface="Arial"/>
            </a:endParaRPr>
          </a:p>
          <a:p>
            <a:pPr marL="12600" indent="51480">
              <a:lnSpc>
                <a:spcPct val="100000"/>
              </a:lnSpc>
              <a:spcBef>
                <a:spcPts val="1389"/>
              </a:spcBef>
            </a:pPr>
            <a:r>
              <a:rPr lang="en-IN" sz="3600" b="0" i="1" strike="noStrike" spc="-1" dirty="0">
                <a:solidFill>
                  <a:srgbClr val="5C5C5C"/>
                </a:solidFill>
                <a:latin typeface="Calibri"/>
              </a:rPr>
              <a:t>M</a:t>
            </a:r>
            <a:r>
              <a:rPr lang="en-IN" sz="3600" b="0" i="1" strike="noStrike" spc="-24" dirty="0">
                <a:solidFill>
                  <a:srgbClr val="5C5C5C"/>
                </a:solidFill>
                <a:latin typeface="Calibri"/>
              </a:rPr>
              <a:t>E</a:t>
            </a:r>
            <a:r>
              <a:rPr lang="en-IN" sz="3600" b="0" i="1" strike="noStrike" spc="-43" dirty="0">
                <a:solidFill>
                  <a:srgbClr val="5C5C5C"/>
                </a:solidFill>
                <a:latin typeface="Calibri"/>
              </a:rPr>
              <a:t>N</a:t>
            </a:r>
            <a:r>
              <a:rPr lang="en-IN" sz="3600" b="0" i="1" strike="noStrike" spc="-1" dirty="0">
                <a:solidFill>
                  <a:srgbClr val="5C5C5C"/>
                </a:solidFill>
                <a:latin typeface="Calibri"/>
              </a:rPr>
              <a:t>D</a:t>
            </a:r>
            <a:endParaRPr lang="en-IN" sz="3600" b="0" strike="noStrike" spc="-1" dirty="0">
              <a:latin typeface="Arial"/>
            </a:endParaRPr>
          </a:p>
        </p:txBody>
      </p:sp>
      <p:sp>
        <p:nvSpPr>
          <p:cNvPr id="424" name="CustomShape 10"/>
          <p:cNvSpPr/>
          <p:nvPr/>
        </p:nvSpPr>
        <p:spPr>
          <a:xfrm>
            <a:off x="4670640" y="7404480"/>
            <a:ext cx="4334760" cy="1096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3600" b="0" i="1" strike="noStrike" spc="-12">
                <a:solidFill>
                  <a:srgbClr val="5C5C5C"/>
                </a:solidFill>
                <a:latin typeface="Calibri"/>
              </a:rPr>
              <a:t>-------</a:t>
            </a:r>
            <a:r>
              <a:rPr lang="en-IN" sz="3600" b="0" i="1" strike="noStrike" spc="-1">
                <a:solidFill>
                  <a:srgbClr val="5C5C5C"/>
                </a:solidFill>
                <a:latin typeface="Calibri"/>
              </a:rPr>
              <a:t>-</a:t>
            </a:r>
            <a:r>
              <a:rPr lang="en-IN" sz="3600" b="0" i="1" strike="noStrike" spc="-1">
                <a:solidFill>
                  <a:srgbClr val="5C5C5C"/>
                </a:solidFill>
                <a:latin typeface="Times New Roman"/>
              </a:rPr>
              <a:t>	</a:t>
            </a:r>
            <a:r>
              <a:rPr lang="en-IN" sz="3600" b="0" i="1" strike="noStrike" spc="-18">
                <a:solidFill>
                  <a:srgbClr val="5C5C5C"/>
                </a:solidFill>
                <a:latin typeface="Calibri"/>
              </a:rPr>
              <a:t>E</a:t>
            </a:r>
            <a:r>
              <a:rPr lang="en-IN" sz="3600" b="0" i="1" strike="noStrike" spc="-12">
                <a:solidFill>
                  <a:srgbClr val="5C5C5C"/>
                </a:solidFill>
                <a:latin typeface="Calibri"/>
              </a:rPr>
              <a:t>n</a:t>
            </a:r>
            <a:r>
              <a:rPr lang="en-IN" sz="3600" b="0" i="1" strike="noStrike" spc="-1">
                <a:solidFill>
                  <a:srgbClr val="5C5C5C"/>
                </a:solidFill>
                <a:latin typeface="Calibri"/>
              </a:rPr>
              <a:t>d</a:t>
            </a:r>
            <a:r>
              <a:rPr lang="en-IN" sz="3600" b="0" i="1" strike="noStrike" spc="-77">
                <a:solidFill>
                  <a:srgbClr val="5C5C5C"/>
                </a:solidFill>
                <a:latin typeface="Times New Roman"/>
              </a:rPr>
              <a:t> </a:t>
            </a:r>
            <a:r>
              <a:rPr lang="en-IN" sz="3600" b="0" i="1" strike="noStrike" spc="-12">
                <a:solidFill>
                  <a:srgbClr val="5C5C5C"/>
                </a:solidFill>
                <a:latin typeface="Calibri"/>
              </a:rPr>
              <a:t>o</a:t>
            </a:r>
            <a:r>
              <a:rPr lang="en-IN" sz="3600" b="0" i="1" strike="noStrike" spc="-1">
                <a:solidFill>
                  <a:srgbClr val="5C5C5C"/>
                </a:solidFill>
                <a:latin typeface="Calibri"/>
              </a:rPr>
              <a:t>f</a:t>
            </a:r>
            <a:r>
              <a:rPr lang="en-IN" sz="3600" b="0" i="1" strike="noStrike" spc="-182">
                <a:solidFill>
                  <a:srgbClr val="5C5C5C"/>
                </a:solidFill>
                <a:latin typeface="Times New Roman"/>
              </a:rPr>
              <a:t> </a:t>
            </a:r>
            <a:r>
              <a:rPr lang="en-IN" sz="3600" b="0" i="1" strike="noStrike" spc="-12">
                <a:solidFill>
                  <a:srgbClr val="5C5C5C"/>
                </a:solidFill>
                <a:latin typeface="Calibri"/>
              </a:rPr>
              <a:t>d</a:t>
            </a:r>
            <a:r>
              <a:rPr lang="en-IN" sz="3600" b="0" i="1" strike="noStrike" spc="-38">
                <a:solidFill>
                  <a:srgbClr val="5C5C5C"/>
                </a:solidFill>
                <a:latin typeface="Calibri"/>
              </a:rPr>
              <a:t>e</a:t>
            </a:r>
            <a:r>
              <a:rPr lang="en-IN" sz="3600" b="0" i="1" strike="noStrike" spc="-4">
                <a:solidFill>
                  <a:srgbClr val="5C5C5C"/>
                </a:solidFill>
                <a:latin typeface="Calibri"/>
              </a:rPr>
              <a:t>f</a:t>
            </a:r>
            <a:r>
              <a:rPr lang="en-IN" sz="3600" b="0" i="1" strike="noStrike" spc="-18">
                <a:solidFill>
                  <a:srgbClr val="5C5C5C"/>
                </a:solidFill>
                <a:latin typeface="Calibri"/>
              </a:rPr>
              <a:t>i</a:t>
            </a:r>
            <a:r>
              <a:rPr lang="en-IN" sz="3600" b="0" i="1" strike="noStrike" spc="-12">
                <a:solidFill>
                  <a:srgbClr val="5C5C5C"/>
                </a:solidFill>
                <a:latin typeface="Calibri"/>
              </a:rPr>
              <a:t>n</a:t>
            </a:r>
            <a:r>
              <a:rPr lang="en-IN" sz="3600" b="0" i="1" strike="noStrike" spc="-9">
                <a:solidFill>
                  <a:srgbClr val="5C5C5C"/>
                </a:solidFill>
                <a:latin typeface="Calibri"/>
              </a:rPr>
              <a:t>i</a:t>
            </a:r>
            <a:r>
              <a:rPr lang="en-IN" sz="3600" b="0" i="1" strike="noStrike" spc="-32">
                <a:solidFill>
                  <a:srgbClr val="5C5C5C"/>
                </a:solidFill>
                <a:latin typeface="Calibri"/>
              </a:rPr>
              <a:t>t</a:t>
            </a:r>
            <a:r>
              <a:rPr lang="en-IN" sz="3600" b="0" i="1" strike="noStrike" spc="-9">
                <a:solidFill>
                  <a:srgbClr val="5C5C5C"/>
                </a:solidFill>
                <a:latin typeface="Calibri"/>
              </a:rPr>
              <a:t>i</a:t>
            </a:r>
            <a:r>
              <a:rPr lang="en-IN" sz="3600" b="0" i="1" strike="noStrike" spc="-12">
                <a:solidFill>
                  <a:srgbClr val="5C5C5C"/>
                </a:solidFill>
                <a:latin typeface="Calibri"/>
              </a:rPr>
              <a:t>o</a:t>
            </a:r>
            <a:r>
              <a:rPr lang="en-IN" sz="3600" b="0" i="1" strike="noStrike" spc="-1">
                <a:solidFill>
                  <a:srgbClr val="5C5C5C"/>
                </a:solidFill>
                <a:latin typeface="Calibri"/>
              </a:rPr>
              <a:t>n</a:t>
            </a:r>
            <a:endParaRPr lang="en-IN" sz="3600" b="0" strike="noStrike" spc="-1">
              <a:latin typeface="Arial"/>
            </a:endParaRPr>
          </a:p>
        </p:txBody>
      </p:sp>
      <p:sp>
        <p:nvSpPr>
          <p:cNvPr id="425" name="CustomShape 11"/>
          <p:cNvSpPr/>
          <p:nvPr/>
        </p:nvSpPr>
        <p:spPr>
          <a:xfrm>
            <a:off x="4044600" y="5184000"/>
            <a:ext cx="921600" cy="2355480"/>
          </a:xfrm>
          <a:custGeom>
            <a:avLst/>
            <a:gdLst/>
            <a:ahLst/>
            <a:cxnLst/>
            <a:rect l="l" t="t" r="r" b="b"/>
            <a:pathLst>
              <a:path w="922020" h="2355850">
                <a:moveTo>
                  <a:pt x="0" y="0"/>
                </a:moveTo>
                <a:lnTo>
                  <a:pt x="105643" y="2042"/>
                </a:lnTo>
                <a:lnTo>
                  <a:pt x="202691" y="7863"/>
                </a:lnTo>
                <a:lnTo>
                  <a:pt x="288279" y="16885"/>
                </a:lnTo>
                <a:lnTo>
                  <a:pt x="359663" y="28712"/>
                </a:lnTo>
                <a:lnTo>
                  <a:pt x="414131" y="43068"/>
                </a:lnTo>
                <a:lnTo>
                  <a:pt x="461009" y="76840"/>
                </a:lnTo>
                <a:lnTo>
                  <a:pt x="461009" y="1100968"/>
                </a:lnTo>
                <a:lnTo>
                  <a:pt x="473201" y="1118494"/>
                </a:lnTo>
                <a:lnTo>
                  <a:pt x="562234" y="1148974"/>
                </a:lnTo>
                <a:lnTo>
                  <a:pt x="633587" y="1160769"/>
                </a:lnTo>
                <a:lnTo>
                  <a:pt x="719053" y="1169913"/>
                </a:lnTo>
                <a:lnTo>
                  <a:pt x="816101" y="1175644"/>
                </a:lnTo>
                <a:lnTo>
                  <a:pt x="921745" y="1177686"/>
                </a:lnTo>
                <a:lnTo>
                  <a:pt x="816101" y="1179697"/>
                </a:lnTo>
                <a:lnTo>
                  <a:pt x="719053" y="1185550"/>
                </a:lnTo>
                <a:lnTo>
                  <a:pt x="633587" y="1194572"/>
                </a:lnTo>
                <a:lnTo>
                  <a:pt x="562234" y="1206489"/>
                </a:lnTo>
                <a:lnTo>
                  <a:pt x="507857" y="1220845"/>
                </a:lnTo>
                <a:lnTo>
                  <a:pt x="461009" y="1254648"/>
                </a:lnTo>
                <a:lnTo>
                  <a:pt x="461009" y="2278770"/>
                </a:lnTo>
                <a:lnTo>
                  <a:pt x="448817" y="2296296"/>
                </a:lnTo>
                <a:lnTo>
                  <a:pt x="414131" y="2312416"/>
                </a:lnTo>
                <a:lnTo>
                  <a:pt x="359663" y="2326776"/>
                </a:lnTo>
                <a:lnTo>
                  <a:pt x="288279" y="2338587"/>
                </a:lnTo>
                <a:lnTo>
                  <a:pt x="202691" y="2347731"/>
                </a:lnTo>
                <a:lnTo>
                  <a:pt x="105643" y="2353446"/>
                </a:lnTo>
                <a:lnTo>
                  <a:pt x="0" y="2355469"/>
                </a:lnTo>
              </a:path>
            </a:pathLst>
          </a:custGeom>
          <a:noFill/>
          <a:ln w="12600">
            <a:solidFill>
              <a:srgbClr val="487CB9"/>
            </a:solidFill>
            <a:round/>
          </a:ln>
        </p:spPr>
        <p:style>
          <a:lnRef idx="0">
            <a:scrgbClr r="0" g="0" b="0"/>
          </a:lnRef>
          <a:fillRef idx="0">
            <a:scrgbClr r="0" g="0" b="0"/>
          </a:fillRef>
          <a:effectRef idx="0">
            <a:scrgbClr r="0" g="0" b="0"/>
          </a:effectRef>
          <a:fontRef idx="minor"/>
        </p:style>
      </p:sp>
      <p:sp>
        <p:nvSpPr>
          <p:cNvPr id="13" name="CustomShape 6"/>
          <p:cNvSpPr/>
          <p:nvPr/>
        </p:nvSpPr>
        <p:spPr>
          <a:xfrm>
            <a:off x="1125360" y="619920"/>
            <a:ext cx="11421360" cy="1056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gn="ctr">
              <a:lnSpc>
                <a:spcPct val="100000"/>
              </a:lnSpc>
            </a:pPr>
            <a:r>
              <a:rPr lang="en-IN" sz="3600" b="1" strike="noStrike" spc="-24" dirty="0">
                <a:solidFill>
                  <a:srgbClr val="FF0000"/>
                </a:solidFill>
                <a:latin typeface="Times New Roman" pitchFamily="18" charset="0"/>
                <a:cs typeface="Times New Roman" pitchFamily="18" charset="0"/>
              </a:rPr>
              <a:t>Mac</a:t>
            </a:r>
            <a:r>
              <a:rPr lang="en-IN" sz="3600" b="1" strike="noStrike" spc="-4" dirty="0">
                <a:solidFill>
                  <a:srgbClr val="FF0000"/>
                </a:solidFill>
                <a:latin typeface="Times New Roman" pitchFamily="18" charset="0"/>
                <a:cs typeface="Times New Roman" pitchFamily="18" charset="0"/>
              </a:rPr>
              <a:t>r</a:t>
            </a:r>
            <a:r>
              <a:rPr lang="en-IN" sz="3600" b="1" strike="noStrike" spc="-1" dirty="0">
                <a:solidFill>
                  <a:srgbClr val="FF0000"/>
                </a:solidFill>
                <a:latin typeface="Times New Roman" pitchFamily="18" charset="0"/>
                <a:cs typeface="Times New Roman" pitchFamily="18" charset="0"/>
              </a:rPr>
              <a:t>o</a:t>
            </a:r>
            <a:r>
              <a:rPr lang="en-IN" sz="3600" b="1" strike="noStrike" spc="-63" dirty="0">
                <a:solidFill>
                  <a:srgbClr val="FF0000"/>
                </a:solidFill>
                <a:latin typeface="Times New Roman" pitchFamily="18" charset="0"/>
                <a:cs typeface="Times New Roman" pitchFamily="18" charset="0"/>
              </a:rPr>
              <a:t> </a:t>
            </a:r>
            <a:r>
              <a:rPr lang="en-IN" sz="3600" b="1" strike="noStrike" spc="-1" dirty="0">
                <a:solidFill>
                  <a:srgbClr val="FF0000"/>
                </a:solidFill>
                <a:latin typeface="Times New Roman" pitchFamily="18" charset="0"/>
                <a:cs typeface="Times New Roman" pitchFamily="18" charset="0"/>
              </a:rPr>
              <a:t>&amp;</a:t>
            </a:r>
            <a:r>
              <a:rPr lang="en-IN" sz="3600" b="1" strike="noStrike" spc="-4" dirty="0">
                <a:solidFill>
                  <a:srgbClr val="FF0000"/>
                </a:solidFill>
                <a:latin typeface="Times New Roman" pitchFamily="18" charset="0"/>
                <a:cs typeface="Times New Roman" pitchFamily="18" charset="0"/>
              </a:rPr>
              <a:t> </a:t>
            </a:r>
            <a:r>
              <a:rPr lang="en-IN" sz="3600" b="1" strike="noStrike" spc="-24" dirty="0">
                <a:solidFill>
                  <a:srgbClr val="FF0000"/>
                </a:solidFill>
                <a:latin typeface="Times New Roman" pitchFamily="18" charset="0"/>
                <a:cs typeface="Times New Roman" pitchFamily="18" charset="0"/>
              </a:rPr>
              <a:t>Mac</a:t>
            </a:r>
            <a:r>
              <a:rPr lang="en-IN" sz="3600" b="1" strike="noStrike" spc="-4" dirty="0">
                <a:solidFill>
                  <a:srgbClr val="FF0000"/>
                </a:solidFill>
                <a:latin typeface="Times New Roman" pitchFamily="18" charset="0"/>
                <a:cs typeface="Times New Roman" pitchFamily="18" charset="0"/>
              </a:rPr>
              <a:t>r</a:t>
            </a:r>
            <a:r>
              <a:rPr lang="en-IN" sz="3600" b="1" strike="noStrike" spc="-1" dirty="0">
                <a:solidFill>
                  <a:srgbClr val="FF0000"/>
                </a:solidFill>
                <a:latin typeface="Times New Roman" pitchFamily="18" charset="0"/>
                <a:cs typeface="Times New Roman" pitchFamily="18" charset="0"/>
              </a:rPr>
              <a:t>o</a:t>
            </a:r>
            <a:r>
              <a:rPr lang="en-IN" sz="3600" b="1" strike="noStrike" spc="-63" dirty="0">
                <a:solidFill>
                  <a:srgbClr val="FF0000"/>
                </a:solidFill>
                <a:latin typeface="Times New Roman" pitchFamily="18" charset="0"/>
                <a:cs typeface="Times New Roman" pitchFamily="18" charset="0"/>
              </a:rPr>
              <a:t> </a:t>
            </a:r>
            <a:r>
              <a:rPr lang="en-IN" sz="3600" b="1" strike="noStrike" spc="-1" dirty="0">
                <a:solidFill>
                  <a:srgbClr val="FF0000"/>
                </a:solidFill>
                <a:latin typeface="Times New Roman" pitchFamily="18" charset="0"/>
                <a:cs typeface="Times New Roman" pitchFamily="18" charset="0"/>
              </a:rPr>
              <a:t>p</a:t>
            </a:r>
            <a:r>
              <a:rPr lang="en-IN" sz="3600" b="1" strike="noStrike" spc="-24" dirty="0">
                <a:solidFill>
                  <a:srgbClr val="FF0000"/>
                </a:solidFill>
                <a:latin typeface="Times New Roman" pitchFamily="18" charset="0"/>
                <a:cs typeface="Times New Roman" pitchFamily="18" charset="0"/>
              </a:rPr>
              <a:t>r</a:t>
            </a:r>
            <a:r>
              <a:rPr lang="en-IN" sz="3600" b="1" strike="noStrike" spc="-4" dirty="0">
                <a:solidFill>
                  <a:srgbClr val="FF0000"/>
                </a:solidFill>
                <a:latin typeface="Times New Roman" pitchFamily="18" charset="0"/>
                <a:cs typeface="Times New Roman" pitchFamily="18" charset="0"/>
              </a:rPr>
              <a:t>o</a:t>
            </a:r>
            <a:r>
              <a:rPr lang="en-IN" sz="3600" b="1" strike="noStrike" spc="-24" dirty="0">
                <a:solidFill>
                  <a:srgbClr val="FF0000"/>
                </a:solidFill>
                <a:latin typeface="Times New Roman" pitchFamily="18" charset="0"/>
                <a:cs typeface="Times New Roman" pitchFamily="18" charset="0"/>
              </a:rPr>
              <a:t>c</a:t>
            </a:r>
            <a:r>
              <a:rPr lang="en-IN" sz="3600" b="1" strike="noStrike" spc="-1" dirty="0">
                <a:solidFill>
                  <a:srgbClr val="FF0000"/>
                </a:solidFill>
                <a:latin typeface="Times New Roman" pitchFamily="18" charset="0"/>
                <a:cs typeface="Times New Roman" pitchFamily="18" charset="0"/>
              </a:rPr>
              <a:t>e</a:t>
            </a:r>
            <a:r>
              <a:rPr lang="en-IN" sz="3600" b="1" strike="noStrike" spc="-24" dirty="0">
                <a:solidFill>
                  <a:srgbClr val="FF0000"/>
                </a:solidFill>
                <a:latin typeface="Times New Roman" pitchFamily="18" charset="0"/>
                <a:cs typeface="Times New Roman" pitchFamily="18" charset="0"/>
              </a:rPr>
              <a:t>s</a:t>
            </a:r>
            <a:r>
              <a:rPr lang="en-IN" sz="3600" b="1" strike="noStrike" spc="-1" dirty="0">
                <a:solidFill>
                  <a:srgbClr val="FF0000"/>
                </a:solidFill>
                <a:latin typeface="Times New Roman" pitchFamily="18" charset="0"/>
                <a:cs typeface="Times New Roman" pitchFamily="18" charset="0"/>
              </a:rPr>
              <a:t>s</a:t>
            </a:r>
            <a:r>
              <a:rPr lang="en-IN" sz="3600" b="1" strike="noStrike" spc="-24" dirty="0">
                <a:solidFill>
                  <a:srgbClr val="FF0000"/>
                </a:solidFill>
                <a:latin typeface="Times New Roman" pitchFamily="18" charset="0"/>
                <a:cs typeface="Times New Roman" pitchFamily="18" charset="0"/>
              </a:rPr>
              <a:t>o</a:t>
            </a:r>
            <a:r>
              <a:rPr lang="en-IN" sz="3600" b="1" strike="noStrike" spc="-1" dirty="0">
                <a:solidFill>
                  <a:srgbClr val="FF0000"/>
                </a:solidFill>
                <a:latin typeface="Times New Roman" pitchFamily="18" charset="0"/>
                <a:cs typeface="Times New Roman" pitchFamily="18" charset="0"/>
              </a:rPr>
              <a:t>r</a:t>
            </a:r>
            <a:endParaRPr lang="en-IN" sz="3600" b="0" strike="noStrike" spc="-1" dirty="0">
              <a:solidFill>
                <a:srgbClr val="FF0000"/>
              </a:solidFill>
              <a:latin typeface="Times New Roman" pitchFamily="18" charset="0"/>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CustomShape 2"/>
          <p:cNvSpPr/>
          <p:nvPr/>
        </p:nvSpPr>
        <p:spPr>
          <a:xfrm>
            <a:off x="6751440" y="91440"/>
            <a:ext cx="1540440" cy="218340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429" name="CustomShape 4"/>
          <p:cNvSpPr/>
          <p:nvPr/>
        </p:nvSpPr>
        <p:spPr>
          <a:xfrm>
            <a:off x="9812880" y="91440"/>
            <a:ext cx="1545120" cy="218340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430" name="CustomShape 5"/>
          <p:cNvSpPr/>
          <p:nvPr/>
        </p:nvSpPr>
        <p:spPr>
          <a:xfrm>
            <a:off x="2107080" y="619920"/>
            <a:ext cx="8375400" cy="904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gn="ctr">
              <a:lnSpc>
                <a:spcPct val="100000"/>
              </a:lnSpc>
            </a:pPr>
            <a:r>
              <a:rPr lang="en-IN" sz="4000" b="1" strike="noStrike" spc="-1" dirty="0" smtClean="0">
                <a:solidFill>
                  <a:srgbClr val="FF0000"/>
                </a:solidFill>
                <a:latin typeface="Times New Roman" pitchFamily="18" charset="0"/>
                <a:cs typeface="Times New Roman" pitchFamily="18" charset="0"/>
              </a:rPr>
              <a:t>L</a:t>
            </a:r>
            <a:r>
              <a:rPr lang="en-IN" sz="4000" b="1" strike="noStrike" spc="-24" dirty="0" smtClean="0">
                <a:solidFill>
                  <a:srgbClr val="FF0000"/>
                </a:solidFill>
                <a:latin typeface="Times New Roman" pitchFamily="18" charset="0"/>
                <a:cs typeface="Times New Roman" pitchFamily="18" charset="0"/>
              </a:rPr>
              <a:t>i</a:t>
            </a:r>
            <a:r>
              <a:rPr lang="en-IN" sz="4000" b="1" strike="noStrike" spc="-4" dirty="0" smtClean="0">
                <a:solidFill>
                  <a:srgbClr val="FF0000"/>
                </a:solidFill>
                <a:latin typeface="Times New Roman" pitchFamily="18" charset="0"/>
                <a:cs typeface="Times New Roman" pitchFamily="18" charset="0"/>
              </a:rPr>
              <a:t>nk</a:t>
            </a:r>
            <a:r>
              <a:rPr lang="en-IN" sz="4000" b="1" strike="noStrike" spc="-32" dirty="0" smtClean="0">
                <a:solidFill>
                  <a:srgbClr val="FF0000"/>
                </a:solidFill>
                <a:latin typeface="Times New Roman" pitchFamily="18" charset="0"/>
                <a:cs typeface="Times New Roman" pitchFamily="18" charset="0"/>
              </a:rPr>
              <a:t>i</a:t>
            </a:r>
            <a:r>
              <a:rPr lang="en-IN" sz="4000" b="1" strike="noStrike" spc="-4" dirty="0" smtClean="0">
                <a:solidFill>
                  <a:srgbClr val="FF0000"/>
                </a:solidFill>
                <a:latin typeface="Times New Roman" pitchFamily="18" charset="0"/>
                <a:cs typeface="Times New Roman" pitchFamily="18" charset="0"/>
              </a:rPr>
              <a:t>n</a:t>
            </a:r>
            <a:r>
              <a:rPr lang="en-IN" sz="4000" b="1" strike="noStrike" spc="-1" dirty="0" smtClean="0">
                <a:solidFill>
                  <a:srgbClr val="FF0000"/>
                </a:solidFill>
                <a:latin typeface="Times New Roman" pitchFamily="18" charset="0"/>
                <a:cs typeface="Times New Roman" pitchFamily="18" charset="0"/>
              </a:rPr>
              <a:t>g and</a:t>
            </a:r>
            <a:r>
              <a:rPr lang="en-IN" sz="4000" b="1" strike="noStrike" spc="-97" dirty="0" smtClean="0">
                <a:solidFill>
                  <a:srgbClr val="FF0000"/>
                </a:solidFill>
                <a:latin typeface="Times New Roman" pitchFamily="18" charset="0"/>
                <a:cs typeface="Times New Roman" pitchFamily="18" charset="0"/>
              </a:rPr>
              <a:t> </a:t>
            </a:r>
            <a:r>
              <a:rPr lang="en-IN" sz="4000" b="1" strike="noStrike" spc="-38" dirty="0">
                <a:solidFill>
                  <a:srgbClr val="FF0000"/>
                </a:solidFill>
                <a:latin typeface="Times New Roman" pitchFamily="18" charset="0"/>
                <a:cs typeface="Times New Roman" pitchFamily="18" charset="0"/>
              </a:rPr>
              <a:t>L</a:t>
            </a:r>
            <a:r>
              <a:rPr lang="en-IN" sz="4000" b="1" strike="noStrike" spc="-32" dirty="0">
                <a:solidFill>
                  <a:srgbClr val="FF0000"/>
                </a:solidFill>
                <a:latin typeface="Times New Roman" pitchFamily="18" charset="0"/>
                <a:cs typeface="Times New Roman" pitchFamily="18" charset="0"/>
              </a:rPr>
              <a:t>in</a:t>
            </a:r>
            <a:r>
              <a:rPr lang="en-IN" sz="4000" b="1" strike="noStrike" spc="-38" dirty="0">
                <a:solidFill>
                  <a:srgbClr val="FF0000"/>
                </a:solidFill>
                <a:latin typeface="Times New Roman" pitchFamily="18" charset="0"/>
                <a:cs typeface="Times New Roman" pitchFamily="18" charset="0"/>
              </a:rPr>
              <a:t>k</a:t>
            </a:r>
            <a:r>
              <a:rPr lang="en-IN" sz="4000" b="1" strike="noStrike" spc="-32" dirty="0">
                <a:solidFill>
                  <a:srgbClr val="FF0000"/>
                </a:solidFill>
                <a:latin typeface="Times New Roman" pitchFamily="18" charset="0"/>
                <a:cs typeface="Times New Roman" pitchFamily="18" charset="0"/>
              </a:rPr>
              <a:t>e</a:t>
            </a:r>
            <a:r>
              <a:rPr lang="en-IN" sz="4000" b="1" strike="noStrike" spc="-1" dirty="0">
                <a:solidFill>
                  <a:srgbClr val="FF0000"/>
                </a:solidFill>
                <a:latin typeface="Times New Roman" pitchFamily="18" charset="0"/>
                <a:cs typeface="Times New Roman" pitchFamily="18" charset="0"/>
              </a:rPr>
              <a:t>r</a:t>
            </a:r>
          </a:p>
        </p:txBody>
      </p:sp>
      <p:sp>
        <p:nvSpPr>
          <p:cNvPr id="431" name="CustomShape 6"/>
          <p:cNvSpPr/>
          <p:nvPr/>
        </p:nvSpPr>
        <p:spPr>
          <a:xfrm>
            <a:off x="330200" y="2057400"/>
            <a:ext cx="12344400" cy="61322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500400" indent="-487440" algn="just">
              <a:lnSpc>
                <a:spcPct val="100000"/>
              </a:lnSpc>
              <a:buClr>
                <a:srgbClr val="000000"/>
              </a:buClr>
              <a:buFont typeface="Arial"/>
              <a:buChar char="•"/>
            </a:pPr>
            <a:r>
              <a:rPr lang="en-IN" sz="3200" b="0" strike="noStrike" spc="-4" dirty="0">
                <a:solidFill>
                  <a:srgbClr val="000000"/>
                </a:solidFill>
                <a:latin typeface="Times New Roman" pitchFamily="18" charset="0"/>
                <a:cs typeface="Times New Roman" pitchFamily="18" charset="0"/>
              </a:rPr>
              <a:t>L</a:t>
            </a:r>
            <a:r>
              <a:rPr lang="en-IN" sz="3200" b="0" strike="noStrike" spc="-24" dirty="0">
                <a:solidFill>
                  <a:srgbClr val="000000"/>
                </a:solidFill>
                <a:latin typeface="Times New Roman" pitchFamily="18" charset="0"/>
                <a:cs typeface="Times New Roman" pitchFamily="18" charset="0"/>
              </a:rPr>
              <a:t>i</a:t>
            </a:r>
            <a:r>
              <a:rPr lang="en-IN" sz="3200" b="0" strike="noStrike" spc="-29" dirty="0">
                <a:solidFill>
                  <a:srgbClr val="000000"/>
                </a:solidFill>
                <a:latin typeface="Times New Roman" pitchFamily="18" charset="0"/>
                <a:cs typeface="Times New Roman" pitchFamily="18" charset="0"/>
              </a:rPr>
              <a:t>n</a:t>
            </a:r>
            <a:r>
              <a:rPr lang="en-IN" sz="3200" b="0" strike="noStrike" spc="-52" dirty="0">
                <a:solidFill>
                  <a:srgbClr val="000000"/>
                </a:solidFill>
                <a:latin typeface="Times New Roman" pitchFamily="18" charset="0"/>
                <a:cs typeface="Times New Roman" pitchFamily="18" charset="0"/>
              </a:rPr>
              <a:t>k</a:t>
            </a:r>
            <a:r>
              <a:rPr lang="en-IN" sz="3200" b="0" strike="noStrike" spc="-1" dirty="0">
                <a:solidFill>
                  <a:srgbClr val="000000"/>
                </a:solidFill>
                <a:latin typeface="Times New Roman" pitchFamily="18" charset="0"/>
                <a:cs typeface="Times New Roman" pitchFamily="18" charset="0"/>
              </a:rPr>
              <a:t>i</a:t>
            </a:r>
            <a:r>
              <a:rPr lang="en-IN" sz="3200" b="0" strike="noStrike" spc="-49" dirty="0">
                <a:solidFill>
                  <a:srgbClr val="000000"/>
                </a:solidFill>
                <a:latin typeface="Times New Roman" pitchFamily="18" charset="0"/>
                <a:cs typeface="Times New Roman" pitchFamily="18" charset="0"/>
              </a:rPr>
              <a:t>n</a:t>
            </a:r>
            <a:r>
              <a:rPr lang="en-IN" sz="3200" b="0" strike="noStrike" spc="-24" dirty="0">
                <a:solidFill>
                  <a:srgbClr val="000000"/>
                </a:solidFill>
                <a:latin typeface="Times New Roman" pitchFamily="18" charset="0"/>
                <a:cs typeface="Times New Roman" pitchFamily="18" charset="0"/>
              </a:rPr>
              <a:t>g</a:t>
            </a:r>
            <a:endParaRPr lang="en-IN" sz="3200" b="0" strike="noStrike" spc="-1" dirty="0">
              <a:latin typeface="Times New Roman" pitchFamily="18" charset="0"/>
              <a:cs typeface="Times New Roman" pitchFamily="18" charset="0"/>
            </a:endParaRPr>
          </a:p>
          <a:p>
            <a:pPr marL="1069920" indent="-408600" algn="just">
              <a:lnSpc>
                <a:spcPts val="6171"/>
              </a:lnSpc>
              <a:spcBef>
                <a:spcPts val="136"/>
              </a:spcBef>
            </a:pPr>
            <a:r>
              <a:rPr lang="en-IN" sz="3200" b="0" strike="noStrike" spc="-24" dirty="0">
                <a:solidFill>
                  <a:srgbClr val="000000"/>
                </a:solidFill>
                <a:latin typeface="Times New Roman" pitchFamily="18" charset="0"/>
                <a:cs typeface="Times New Roman" pitchFamily="18" charset="0"/>
              </a:rPr>
              <a:t>–</a:t>
            </a:r>
            <a:r>
              <a:rPr lang="en-IN" sz="3200" b="0" strike="noStrike" spc="-12" dirty="0">
                <a:solidFill>
                  <a:srgbClr val="000000"/>
                </a:solidFill>
                <a:latin typeface="Times New Roman" pitchFamily="18" charset="0"/>
                <a:cs typeface="Times New Roman" pitchFamily="18" charset="0"/>
              </a:rPr>
              <a:t> </a:t>
            </a:r>
            <a:r>
              <a:rPr lang="en-IN" sz="3200" b="0" strike="noStrike" spc="-38" dirty="0">
                <a:solidFill>
                  <a:srgbClr val="000000"/>
                </a:solidFill>
                <a:latin typeface="Times New Roman" pitchFamily="18" charset="0"/>
                <a:cs typeface="Times New Roman" pitchFamily="18" charset="0"/>
              </a:rPr>
              <a:t>Th</a:t>
            </a:r>
            <a:r>
              <a:rPr lang="en-IN" sz="3200" b="0" strike="noStrike" spc="-18" dirty="0">
                <a:solidFill>
                  <a:srgbClr val="000000"/>
                </a:solidFill>
                <a:latin typeface="Times New Roman" pitchFamily="18" charset="0"/>
                <a:cs typeface="Times New Roman" pitchFamily="18" charset="0"/>
              </a:rPr>
              <a:t>e</a:t>
            </a:r>
            <a:r>
              <a:rPr lang="en-IN" sz="3200" b="0" strike="noStrike" spc="-83" dirty="0">
                <a:solidFill>
                  <a:srgbClr val="000000"/>
                </a:solidFill>
                <a:latin typeface="Times New Roman" pitchFamily="18" charset="0"/>
                <a:cs typeface="Times New Roman" pitchFamily="18" charset="0"/>
              </a:rPr>
              <a:t> </a:t>
            </a:r>
            <a:r>
              <a:rPr lang="en-IN" sz="3200" b="0" strike="noStrike" spc="-49" dirty="0">
                <a:solidFill>
                  <a:srgbClr val="000000"/>
                </a:solidFill>
                <a:latin typeface="Times New Roman" pitchFamily="18" charset="0"/>
                <a:cs typeface="Times New Roman" pitchFamily="18" charset="0"/>
              </a:rPr>
              <a:t>P</a:t>
            </a:r>
            <a:r>
              <a:rPr lang="en-IN" sz="3200" b="0" strike="noStrike" spc="-43" dirty="0">
                <a:solidFill>
                  <a:srgbClr val="000000"/>
                </a:solidFill>
                <a:latin typeface="Times New Roman" pitchFamily="18" charset="0"/>
                <a:cs typeface="Times New Roman" pitchFamily="18" charset="0"/>
              </a:rPr>
              <a:t>r</a:t>
            </a:r>
            <a:r>
              <a:rPr lang="en-IN" sz="3200" b="0" strike="noStrike" spc="-49" dirty="0">
                <a:solidFill>
                  <a:srgbClr val="000000"/>
                </a:solidFill>
                <a:latin typeface="Times New Roman" pitchFamily="18" charset="0"/>
                <a:cs typeface="Times New Roman" pitchFamily="18" charset="0"/>
              </a:rPr>
              <a:t>o</a:t>
            </a:r>
            <a:r>
              <a:rPr lang="en-IN" sz="3200" b="0" strike="noStrike" spc="-38" dirty="0">
                <a:solidFill>
                  <a:srgbClr val="000000"/>
                </a:solidFill>
                <a:latin typeface="Times New Roman" pitchFamily="18" charset="0"/>
                <a:cs typeface="Times New Roman" pitchFamily="18" charset="0"/>
              </a:rPr>
              <a:t>c</a:t>
            </a:r>
            <a:r>
              <a:rPr lang="en-IN" sz="3200" b="0" strike="noStrike" spc="-49" dirty="0">
                <a:solidFill>
                  <a:srgbClr val="000000"/>
                </a:solidFill>
                <a:latin typeface="Times New Roman" pitchFamily="18" charset="0"/>
                <a:cs typeface="Times New Roman" pitchFamily="18" charset="0"/>
              </a:rPr>
              <a:t>e</a:t>
            </a:r>
            <a:r>
              <a:rPr lang="en-IN" sz="3200" b="0" strike="noStrike" spc="-43" dirty="0">
                <a:solidFill>
                  <a:srgbClr val="000000"/>
                </a:solidFill>
                <a:latin typeface="Times New Roman" pitchFamily="18" charset="0"/>
                <a:cs typeface="Times New Roman" pitchFamily="18" charset="0"/>
              </a:rPr>
              <a:t>s</a:t>
            </a:r>
            <a:r>
              <a:rPr lang="en-IN" sz="3200" b="0" strike="noStrike" spc="-18" dirty="0">
                <a:solidFill>
                  <a:srgbClr val="000000"/>
                </a:solidFill>
                <a:latin typeface="Times New Roman" pitchFamily="18" charset="0"/>
                <a:cs typeface="Times New Roman" pitchFamily="18" charset="0"/>
              </a:rPr>
              <a:t>s</a:t>
            </a:r>
            <a:r>
              <a:rPr lang="en-IN" sz="3200" b="0" strike="noStrike" spc="-103" dirty="0">
                <a:solidFill>
                  <a:srgbClr val="000000"/>
                </a:solidFill>
                <a:latin typeface="Times New Roman" pitchFamily="18" charset="0"/>
                <a:cs typeface="Times New Roman" pitchFamily="18" charset="0"/>
              </a:rPr>
              <a:t> </a:t>
            </a:r>
            <a:r>
              <a:rPr lang="en-IN" sz="3200" b="0" strike="noStrike" spc="-29" dirty="0">
                <a:solidFill>
                  <a:srgbClr val="000000"/>
                </a:solidFill>
                <a:latin typeface="Times New Roman" pitchFamily="18" charset="0"/>
                <a:cs typeface="Times New Roman" pitchFamily="18" charset="0"/>
              </a:rPr>
              <a:t>o</a:t>
            </a:r>
            <a:r>
              <a:rPr lang="en-IN" sz="3200" b="0" strike="noStrike" spc="-12" dirty="0">
                <a:solidFill>
                  <a:srgbClr val="000000"/>
                </a:solidFill>
                <a:latin typeface="Times New Roman" pitchFamily="18" charset="0"/>
                <a:cs typeface="Times New Roman" pitchFamily="18" charset="0"/>
              </a:rPr>
              <a:t>f</a:t>
            </a:r>
            <a:r>
              <a:rPr lang="en-IN" sz="3200" b="0" strike="noStrike" spc="-117" dirty="0">
                <a:solidFill>
                  <a:srgbClr val="000000"/>
                </a:solidFill>
                <a:latin typeface="Times New Roman" pitchFamily="18" charset="0"/>
                <a:cs typeface="Times New Roman" pitchFamily="18" charset="0"/>
              </a:rPr>
              <a:t> </a:t>
            </a:r>
            <a:r>
              <a:rPr lang="en-IN" sz="3200" b="0" strike="noStrike" spc="-52" dirty="0">
                <a:solidFill>
                  <a:srgbClr val="000000"/>
                </a:solidFill>
                <a:latin typeface="Times New Roman" pitchFamily="18" charset="0"/>
                <a:cs typeface="Times New Roman" pitchFamily="18" charset="0"/>
              </a:rPr>
              <a:t>m</a:t>
            </a:r>
            <a:r>
              <a:rPr lang="en-IN" sz="3200" b="0" strike="noStrike" spc="-32" dirty="0">
                <a:solidFill>
                  <a:srgbClr val="000000"/>
                </a:solidFill>
                <a:latin typeface="Times New Roman" pitchFamily="18" charset="0"/>
                <a:cs typeface="Times New Roman" pitchFamily="18" charset="0"/>
              </a:rPr>
              <a:t>e</a:t>
            </a:r>
            <a:r>
              <a:rPr lang="en-IN" sz="3200" b="0" strike="noStrike" spc="-29" dirty="0">
                <a:solidFill>
                  <a:srgbClr val="000000"/>
                </a:solidFill>
                <a:latin typeface="Times New Roman" pitchFamily="18" charset="0"/>
                <a:cs typeface="Times New Roman" pitchFamily="18" charset="0"/>
              </a:rPr>
              <a:t>r</a:t>
            </a:r>
            <a:r>
              <a:rPr lang="en-IN" sz="3200" b="0" strike="noStrike" spc="-38" dirty="0">
                <a:solidFill>
                  <a:srgbClr val="000000"/>
                </a:solidFill>
                <a:latin typeface="Times New Roman" pitchFamily="18" charset="0"/>
                <a:cs typeface="Times New Roman" pitchFamily="18" charset="0"/>
              </a:rPr>
              <a:t>g</a:t>
            </a:r>
            <a:r>
              <a:rPr lang="en-IN" sz="3200" b="0" strike="noStrike" spc="-18" dirty="0">
                <a:solidFill>
                  <a:srgbClr val="000000"/>
                </a:solidFill>
                <a:latin typeface="Times New Roman" pitchFamily="18" charset="0"/>
                <a:cs typeface="Times New Roman" pitchFamily="18" charset="0"/>
              </a:rPr>
              <a:t>i</a:t>
            </a:r>
            <a:r>
              <a:rPr lang="en-IN" sz="3200" b="0" strike="noStrike" spc="-38" dirty="0">
                <a:solidFill>
                  <a:srgbClr val="000000"/>
                </a:solidFill>
                <a:latin typeface="Times New Roman" pitchFamily="18" charset="0"/>
                <a:cs typeface="Times New Roman" pitchFamily="18" charset="0"/>
              </a:rPr>
              <a:t>n</a:t>
            </a:r>
            <a:r>
              <a:rPr lang="en-IN" sz="3200" b="0" strike="noStrike" spc="-24" dirty="0">
                <a:solidFill>
                  <a:srgbClr val="000000"/>
                </a:solidFill>
                <a:latin typeface="Times New Roman" pitchFamily="18" charset="0"/>
                <a:cs typeface="Times New Roman" pitchFamily="18" charset="0"/>
              </a:rPr>
              <a:t>g</a:t>
            </a:r>
            <a:r>
              <a:rPr lang="en-IN" sz="3200" b="0" strike="noStrike" spc="-89" dirty="0">
                <a:solidFill>
                  <a:srgbClr val="000000"/>
                </a:solidFill>
                <a:latin typeface="Times New Roman" pitchFamily="18" charset="0"/>
                <a:cs typeface="Times New Roman" pitchFamily="18" charset="0"/>
              </a:rPr>
              <a:t> </a:t>
            </a:r>
            <a:r>
              <a:rPr lang="en-IN" sz="3200" b="0" strike="noStrike" spc="-63" dirty="0">
                <a:solidFill>
                  <a:srgbClr val="000000"/>
                </a:solidFill>
                <a:latin typeface="Times New Roman" pitchFamily="18" charset="0"/>
                <a:cs typeface="Times New Roman" pitchFamily="18" charset="0"/>
              </a:rPr>
              <a:t>m</a:t>
            </a:r>
            <a:r>
              <a:rPr lang="en-IN" sz="3200" b="0" strike="noStrike" spc="-49" dirty="0">
                <a:solidFill>
                  <a:srgbClr val="000000"/>
                </a:solidFill>
                <a:latin typeface="Times New Roman" pitchFamily="18" charset="0"/>
                <a:cs typeface="Times New Roman" pitchFamily="18" charset="0"/>
              </a:rPr>
              <a:t>an</a:t>
            </a:r>
            <a:r>
              <a:rPr lang="en-IN" sz="3200" b="0" strike="noStrike" spc="-18" dirty="0">
                <a:solidFill>
                  <a:srgbClr val="000000"/>
                </a:solidFill>
                <a:latin typeface="Times New Roman" pitchFamily="18" charset="0"/>
                <a:cs typeface="Times New Roman" pitchFamily="18" charset="0"/>
              </a:rPr>
              <a:t>y</a:t>
            </a:r>
            <a:r>
              <a:rPr lang="en-IN" sz="3200" b="0" strike="noStrike" spc="-103" dirty="0">
                <a:solidFill>
                  <a:srgbClr val="000000"/>
                </a:solidFill>
                <a:latin typeface="Times New Roman" pitchFamily="18" charset="0"/>
                <a:cs typeface="Times New Roman" pitchFamily="18" charset="0"/>
              </a:rPr>
              <a:t> </a:t>
            </a:r>
            <a:r>
              <a:rPr lang="en-IN" sz="3200" b="0" strike="noStrike" spc="-29" dirty="0">
                <a:solidFill>
                  <a:srgbClr val="000000"/>
                </a:solidFill>
                <a:latin typeface="Times New Roman" pitchFamily="18" charset="0"/>
                <a:cs typeface="Times New Roman" pitchFamily="18" charset="0"/>
              </a:rPr>
              <a:t>o</a:t>
            </a:r>
            <a:r>
              <a:rPr lang="en-IN" sz="3200" b="0" strike="noStrike" spc="-49" dirty="0">
                <a:solidFill>
                  <a:srgbClr val="000000"/>
                </a:solidFill>
                <a:latin typeface="Times New Roman" pitchFamily="18" charset="0"/>
                <a:cs typeface="Times New Roman" pitchFamily="18" charset="0"/>
              </a:rPr>
              <a:t>b</a:t>
            </a:r>
            <a:r>
              <a:rPr lang="en-IN" sz="3200" b="0" strike="noStrike" spc="-12" dirty="0">
                <a:solidFill>
                  <a:srgbClr val="000000"/>
                </a:solidFill>
                <a:latin typeface="Times New Roman" pitchFamily="18" charset="0"/>
                <a:cs typeface="Times New Roman" pitchFamily="18" charset="0"/>
              </a:rPr>
              <a:t>j</a:t>
            </a:r>
            <a:r>
              <a:rPr lang="en-IN" sz="3200" b="0" strike="noStrike" spc="-38" dirty="0">
                <a:solidFill>
                  <a:srgbClr val="000000"/>
                </a:solidFill>
                <a:latin typeface="Times New Roman" pitchFamily="18" charset="0"/>
                <a:cs typeface="Times New Roman" pitchFamily="18" charset="0"/>
              </a:rPr>
              <a:t>e</a:t>
            </a:r>
            <a:r>
              <a:rPr lang="en-IN" sz="3200" b="0" strike="noStrike" spc="-12" dirty="0">
                <a:solidFill>
                  <a:srgbClr val="000000"/>
                </a:solidFill>
                <a:latin typeface="Times New Roman" pitchFamily="18" charset="0"/>
                <a:cs typeface="Times New Roman" pitchFamily="18" charset="0"/>
              </a:rPr>
              <a:t>ct</a:t>
            </a:r>
            <a:r>
              <a:rPr lang="en-IN" sz="3200" b="0" strike="noStrike" spc="-94" dirty="0">
                <a:solidFill>
                  <a:srgbClr val="000000"/>
                </a:solidFill>
                <a:latin typeface="Times New Roman" pitchFamily="18" charset="0"/>
                <a:cs typeface="Times New Roman" pitchFamily="18" charset="0"/>
              </a:rPr>
              <a:t> </a:t>
            </a:r>
            <a:r>
              <a:rPr lang="en-IN" sz="3200" b="0" strike="noStrike" spc="-52" dirty="0">
                <a:solidFill>
                  <a:srgbClr val="000000"/>
                </a:solidFill>
                <a:latin typeface="Times New Roman" pitchFamily="18" charset="0"/>
                <a:cs typeface="Times New Roman" pitchFamily="18" charset="0"/>
              </a:rPr>
              <a:t>m</a:t>
            </a:r>
            <a:r>
              <a:rPr lang="en-IN" sz="3200" b="0" strike="noStrike" spc="-29" dirty="0">
                <a:solidFill>
                  <a:srgbClr val="000000"/>
                </a:solidFill>
                <a:latin typeface="Times New Roman" pitchFamily="18" charset="0"/>
                <a:cs typeface="Times New Roman" pitchFamily="18" charset="0"/>
              </a:rPr>
              <a:t>o</a:t>
            </a:r>
            <a:r>
              <a:rPr lang="en-IN" sz="3200" b="0" strike="noStrike" spc="-49" dirty="0">
                <a:solidFill>
                  <a:srgbClr val="000000"/>
                </a:solidFill>
                <a:latin typeface="Times New Roman" pitchFamily="18" charset="0"/>
                <a:cs typeface="Times New Roman" pitchFamily="18" charset="0"/>
              </a:rPr>
              <a:t>d</a:t>
            </a:r>
            <a:r>
              <a:rPr lang="en-IN" sz="3200" b="0" strike="noStrike" spc="-38" dirty="0">
                <a:solidFill>
                  <a:srgbClr val="000000"/>
                </a:solidFill>
                <a:latin typeface="Times New Roman" pitchFamily="18" charset="0"/>
                <a:cs typeface="Times New Roman" pitchFamily="18" charset="0"/>
              </a:rPr>
              <a:t>u</a:t>
            </a:r>
            <a:r>
              <a:rPr lang="en-IN" sz="3200" b="0" strike="noStrike" spc="-18" dirty="0">
                <a:solidFill>
                  <a:srgbClr val="000000"/>
                </a:solidFill>
                <a:latin typeface="Times New Roman" pitchFamily="18" charset="0"/>
                <a:cs typeface="Times New Roman" pitchFamily="18" charset="0"/>
              </a:rPr>
              <a:t>l</a:t>
            </a:r>
            <a:r>
              <a:rPr lang="en-IN" sz="3200" b="0" strike="noStrike" spc="-32" dirty="0">
                <a:solidFill>
                  <a:srgbClr val="000000"/>
                </a:solidFill>
                <a:latin typeface="Times New Roman" pitchFamily="18" charset="0"/>
                <a:cs typeface="Times New Roman" pitchFamily="18" charset="0"/>
              </a:rPr>
              <a:t>e</a:t>
            </a:r>
            <a:r>
              <a:rPr lang="en-IN" sz="3200" b="0" strike="noStrike" spc="-18" dirty="0">
                <a:solidFill>
                  <a:srgbClr val="000000"/>
                </a:solidFill>
                <a:latin typeface="Times New Roman" pitchFamily="18" charset="0"/>
                <a:cs typeface="Times New Roman" pitchFamily="18" charset="0"/>
              </a:rPr>
              <a:t>s</a:t>
            </a:r>
            <a:r>
              <a:rPr lang="en-IN" sz="3200" b="0" strike="noStrike" spc="-52" dirty="0">
                <a:solidFill>
                  <a:srgbClr val="000000"/>
                </a:solidFill>
                <a:latin typeface="Times New Roman" pitchFamily="18" charset="0"/>
                <a:cs typeface="Times New Roman" pitchFamily="18" charset="0"/>
              </a:rPr>
              <a:t> </a:t>
            </a:r>
            <a:r>
              <a:rPr lang="en-IN" sz="3200" b="0" strike="noStrike" spc="-38" dirty="0">
                <a:solidFill>
                  <a:srgbClr val="000000"/>
                </a:solidFill>
                <a:latin typeface="Times New Roman" pitchFamily="18" charset="0"/>
                <a:cs typeface="Times New Roman" pitchFamily="18" charset="0"/>
              </a:rPr>
              <a:t>to</a:t>
            </a:r>
            <a:r>
              <a:rPr lang="en-IN" sz="3200" b="0" strike="noStrike" spc="-29" dirty="0">
                <a:solidFill>
                  <a:srgbClr val="000000"/>
                </a:solidFill>
                <a:latin typeface="Times New Roman" pitchFamily="18" charset="0"/>
                <a:cs typeface="Times New Roman" pitchFamily="18" charset="0"/>
              </a:rPr>
              <a:t> </a:t>
            </a:r>
            <a:r>
              <a:rPr lang="en-IN" sz="3200" b="0" strike="noStrike" spc="-49" dirty="0">
                <a:solidFill>
                  <a:srgbClr val="000000"/>
                </a:solidFill>
                <a:latin typeface="Times New Roman" pitchFamily="18" charset="0"/>
                <a:cs typeface="Times New Roman" pitchFamily="18" charset="0"/>
              </a:rPr>
              <a:t>f</a:t>
            </a:r>
            <a:r>
              <a:rPr lang="en-IN" sz="3200" b="0" strike="noStrike" spc="-58" dirty="0">
                <a:solidFill>
                  <a:srgbClr val="000000"/>
                </a:solidFill>
                <a:latin typeface="Times New Roman" pitchFamily="18" charset="0"/>
                <a:cs typeface="Times New Roman" pitchFamily="18" charset="0"/>
              </a:rPr>
              <a:t>o</a:t>
            </a:r>
            <a:r>
              <a:rPr lang="en-IN" sz="3200" b="0" strike="noStrike" spc="-52" dirty="0">
                <a:solidFill>
                  <a:srgbClr val="000000"/>
                </a:solidFill>
                <a:latin typeface="Times New Roman" pitchFamily="18" charset="0"/>
                <a:cs typeface="Times New Roman" pitchFamily="18" charset="0"/>
              </a:rPr>
              <a:t>r</a:t>
            </a:r>
            <a:r>
              <a:rPr lang="en-IN" sz="3200" b="0" strike="noStrike" spc="-32" dirty="0">
                <a:solidFill>
                  <a:srgbClr val="000000"/>
                </a:solidFill>
                <a:latin typeface="Times New Roman" pitchFamily="18" charset="0"/>
                <a:cs typeface="Times New Roman" pitchFamily="18" charset="0"/>
              </a:rPr>
              <a:t>m</a:t>
            </a:r>
            <a:r>
              <a:rPr lang="en-IN" sz="3200" b="0" strike="noStrike" spc="-162" dirty="0">
                <a:solidFill>
                  <a:srgbClr val="000000"/>
                </a:solidFill>
                <a:latin typeface="Times New Roman" pitchFamily="18" charset="0"/>
                <a:cs typeface="Times New Roman" pitchFamily="18" charset="0"/>
              </a:rPr>
              <a:t> </a:t>
            </a:r>
            <a:r>
              <a:rPr lang="en-IN" sz="3200" b="0" strike="noStrike" spc="-24" dirty="0">
                <a:solidFill>
                  <a:srgbClr val="000000"/>
                </a:solidFill>
                <a:latin typeface="Times New Roman" pitchFamily="18" charset="0"/>
                <a:cs typeface="Times New Roman" pitchFamily="18" charset="0"/>
              </a:rPr>
              <a:t>a</a:t>
            </a:r>
            <a:r>
              <a:rPr lang="en-IN" sz="3200" b="0" strike="noStrike" spc="-103" dirty="0">
                <a:solidFill>
                  <a:srgbClr val="000000"/>
                </a:solidFill>
                <a:latin typeface="Times New Roman" pitchFamily="18" charset="0"/>
                <a:cs typeface="Times New Roman" pitchFamily="18" charset="0"/>
              </a:rPr>
              <a:t> </a:t>
            </a:r>
            <a:r>
              <a:rPr lang="en-IN" sz="3200" b="0" strike="noStrike" spc="-4" dirty="0">
                <a:solidFill>
                  <a:srgbClr val="000000"/>
                </a:solidFill>
                <a:latin typeface="Times New Roman" pitchFamily="18" charset="0"/>
                <a:cs typeface="Times New Roman" pitchFamily="18" charset="0"/>
              </a:rPr>
              <a:t>s</a:t>
            </a:r>
            <a:r>
              <a:rPr lang="en-IN" sz="3200" b="0" strike="noStrike" spc="-24" dirty="0">
                <a:solidFill>
                  <a:srgbClr val="000000"/>
                </a:solidFill>
                <a:latin typeface="Times New Roman" pitchFamily="18" charset="0"/>
                <a:cs typeface="Times New Roman" pitchFamily="18" charset="0"/>
              </a:rPr>
              <a:t>i</a:t>
            </a:r>
            <a:r>
              <a:rPr lang="en-IN" sz="3200" b="0" strike="noStrike" spc="-38" dirty="0">
                <a:solidFill>
                  <a:srgbClr val="000000"/>
                </a:solidFill>
                <a:latin typeface="Times New Roman" pitchFamily="18" charset="0"/>
                <a:cs typeface="Times New Roman" pitchFamily="18" charset="0"/>
              </a:rPr>
              <a:t>ng</a:t>
            </a:r>
            <a:r>
              <a:rPr lang="en-IN" sz="3200" b="0" strike="noStrike" spc="-18" dirty="0">
                <a:solidFill>
                  <a:srgbClr val="000000"/>
                </a:solidFill>
                <a:latin typeface="Times New Roman" pitchFamily="18" charset="0"/>
                <a:cs typeface="Times New Roman" pitchFamily="18" charset="0"/>
              </a:rPr>
              <a:t>le</a:t>
            </a:r>
            <a:r>
              <a:rPr lang="en-IN" sz="3200" b="0" strike="noStrike" spc="-111" dirty="0">
                <a:solidFill>
                  <a:srgbClr val="000000"/>
                </a:solidFill>
                <a:latin typeface="Times New Roman" pitchFamily="18" charset="0"/>
                <a:cs typeface="Times New Roman" pitchFamily="18" charset="0"/>
              </a:rPr>
              <a:t> </a:t>
            </a:r>
            <a:r>
              <a:rPr lang="en-IN" sz="3200" b="0" strike="noStrike" spc="-38" dirty="0">
                <a:solidFill>
                  <a:srgbClr val="000000"/>
                </a:solidFill>
                <a:latin typeface="Times New Roman" pitchFamily="18" charset="0"/>
                <a:cs typeface="Times New Roman" pitchFamily="18" charset="0"/>
              </a:rPr>
              <a:t>ob</a:t>
            </a:r>
            <a:r>
              <a:rPr lang="en-IN" sz="3200" b="0" strike="noStrike" spc="-12" dirty="0">
                <a:solidFill>
                  <a:srgbClr val="000000"/>
                </a:solidFill>
                <a:latin typeface="Times New Roman" pitchFamily="18" charset="0"/>
                <a:cs typeface="Times New Roman" pitchFamily="18" charset="0"/>
              </a:rPr>
              <a:t>j</a:t>
            </a:r>
            <a:r>
              <a:rPr lang="en-IN" sz="3200" b="0" strike="noStrike" spc="-38" dirty="0">
                <a:solidFill>
                  <a:srgbClr val="000000"/>
                </a:solidFill>
                <a:latin typeface="Times New Roman" pitchFamily="18" charset="0"/>
                <a:cs typeface="Times New Roman" pitchFamily="18" charset="0"/>
              </a:rPr>
              <a:t>e</a:t>
            </a:r>
            <a:r>
              <a:rPr lang="en-IN" sz="3200" b="0" strike="noStrike" spc="-12" dirty="0">
                <a:solidFill>
                  <a:srgbClr val="000000"/>
                </a:solidFill>
                <a:latin typeface="Times New Roman" pitchFamily="18" charset="0"/>
                <a:cs typeface="Times New Roman" pitchFamily="18" charset="0"/>
              </a:rPr>
              <a:t>ct</a:t>
            </a:r>
            <a:r>
              <a:rPr lang="en-IN" sz="3200" b="0" strike="noStrike" spc="-143" dirty="0">
                <a:solidFill>
                  <a:srgbClr val="000000"/>
                </a:solidFill>
                <a:latin typeface="Times New Roman" pitchFamily="18" charset="0"/>
                <a:cs typeface="Times New Roman" pitchFamily="18" charset="0"/>
              </a:rPr>
              <a:t> </a:t>
            </a:r>
            <a:r>
              <a:rPr lang="en-IN" sz="3200" b="0" strike="noStrike" spc="-63" dirty="0">
                <a:solidFill>
                  <a:srgbClr val="000000"/>
                </a:solidFill>
                <a:latin typeface="Times New Roman" pitchFamily="18" charset="0"/>
                <a:cs typeface="Times New Roman" pitchFamily="18" charset="0"/>
              </a:rPr>
              <a:t>p</a:t>
            </a:r>
            <a:r>
              <a:rPr lang="en-IN" sz="3200" b="0" strike="noStrike" spc="-52" dirty="0">
                <a:solidFill>
                  <a:srgbClr val="000000"/>
                </a:solidFill>
                <a:latin typeface="Times New Roman" pitchFamily="18" charset="0"/>
                <a:cs typeface="Times New Roman" pitchFamily="18" charset="0"/>
              </a:rPr>
              <a:t>r</a:t>
            </a:r>
            <a:r>
              <a:rPr lang="en-IN" sz="3200" b="0" strike="noStrike" spc="-58" dirty="0">
                <a:solidFill>
                  <a:srgbClr val="000000"/>
                </a:solidFill>
                <a:latin typeface="Times New Roman" pitchFamily="18" charset="0"/>
                <a:cs typeface="Times New Roman" pitchFamily="18" charset="0"/>
              </a:rPr>
              <a:t>o</a:t>
            </a:r>
            <a:r>
              <a:rPr lang="en-IN" sz="3200" b="0" strike="noStrike" spc="-63" dirty="0">
                <a:solidFill>
                  <a:srgbClr val="000000"/>
                </a:solidFill>
                <a:latin typeface="Times New Roman" pitchFamily="18" charset="0"/>
                <a:cs typeface="Times New Roman" pitchFamily="18" charset="0"/>
              </a:rPr>
              <a:t>g</a:t>
            </a:r>
            <a:r>
              <a:rPr lang="en-IN" sz="3200" b="0" strike="noStrike" spc="-52" dirty="0">
                <a:solidFill>
                  <a:srgbClr val="000000"/>
                </a:solidFill>
                <a:latin typeface="Times New Roman" pitchFamily="18" charset="0"/>
                <a:cs typeface="Times New Roman" pitchFamily="18" charset="0"/>
              </a:rPr>
              <a:t>r</a:t>
            </a:r>
            <a:r>
              <a:rPr lang="en-IN" sz="3200" b="0" strike="noStrike" spc="-63" dirty="0">
                <a:solidFill>
                  <a:srgbClr val="000000"/>
                </a:solidFill>
                <a:latin typeface="Times New Roman" pitchFamily="18" charset="0"/>
                <a:cs typeface="Times New Roman" pitchFamily="18" charset="0"/>
              </a:rPr>
              <a:t>a</a:t>
            </a:r>
            <a:r>
              <a:rPr lang="en-IN" sz="3200" b="0" strike="noStrike" spc="-32" dirty="0">
                <a:solidFill>
                  <a:srgbClr val="000000"/>
                </a:solidFill>
                <a:latin typeface="Times New Roman" pitchFamily="18" charset="0"/>
                <a:cs typeface="Times New Roman" pitchFamily="18" charset="0"/>
              </a:rPr>
              <a:t>m</a:t>
            </a:r>
            <a:r>
              <a:rPr lang="en-IN" sz="3200" b="0" strike="noStrike" spc="-134" dirty="0">
                <a:solidFill>
                  <a:srgbClr val="000000"/>
                </a:solidFill>
                <a:latin typeface="Times New Roman" pitchFamily="18" charset="0"/>
                <a:cs typeface="Times New Roman" pitchFamily="18" charset="0"/>
              </a:rPr>
              <a:t> </a:t>
            </a:r>
            <a:r>
              <a:rPr lang="en-IN" sz="3200" b="0" strike="noStrike" spc="-18" dirty="0">
                <a:solidFill>
                  <a:srgbClr val="000000"/>
                </a:solidFill>
                <a:latin typeface="Times New Roman" pitchFamily="18" charset="0"/>
                <a:cs typeface="Times New Roman" pitchFamily="18" charset="0"/>
              </a:rPr>
              <a:t>is</a:t>
            </a:r>
            <a:r>
              <a:rPr lang="en-IN" sz="3200" b="0" strike="noStrike" spc="-94" dirty="0">
                <a:solidFill>
                  <a:srgbClr val="000000"/>
                </a:solidFill>
                <a:latin typeface="Times New Roman" pitchFamily="18" charset="0"/>
                <a:cs typeface="Times New Roman" pitchFamily="18" charset="0"/>
              </a:rPr>
              <a:t> </a:t>
            </a:r>
            <a:r>
              <a:rPr lang="en-IN" sz="3200" b="0" strike="noStrike" spc="-18" dirty="0">
                <a:solidFill>
                  <a:srgbClr val="000000"/>
                </a:solidFill>
                <a:latin typeface="Times New Roman" pitchFamily="18" charset="0"/>
                <a:cs typeface="Times New Roman" pitchFamily="18" charset="0"/>
              </a:rPr>
              <a:t>c</a:t>
            </a:r>
            <a:r>
              <a:rPr lang="en-IN" sz="3200" b="0" strike="noStrike" spc="-49" dirty="0">
                <a:solidFill>
                  <a:srgbClr val="000000"/>
                </a:solidFill>
                <a:latin typeface="Times New Roman" pitchFamily="18" charset="0"/>
                <a:cs typeface="Times New Roman" pitchFamily="18" charset="0"/>
              </a:rPr>
              <a:t>a</a:t>
            </a:r>
            <a:r>
              <a:rPr lang="en-IN" sz="3200" b="0" strike="noStrike" spc="-18" dirty="0">
                <a:solidFill>
                  <a:srgbClr val="000000"/>
                </a:solidFill>
                <a:latin typeface="Times New Roman" pitchFamily="18" charset="0"/>
                <a:cs typeface="Times New Roman" pitchFamily="18" charset="0"/>
              </a:rPr>
              <a:t>ll</a:t>
            </a:r>
            <a:r>
              <a:rPr lang="en-IN" sz="3200" b="0" strike="noStrike" spc="-32" dirty="0">
                <a:solidFill>
                  <a:srgbClr val="000000"/>
                </a:solidFill>
                <a:latin typeface="Times New Roman" pitchFamily="18" charset="0"/>
                <a:cs typeface="Times New Roman" pitchFamily="18" charset="0"/>
              </a:rPr>
              <a:t>e</a:t>
            </a:r>
            <a:r>
              <a:rPr lang="en-IN" sz="3200" b="0" strike="noStrike" spc="-24" dirty="0">
                <a:solidFill>
                  <a:srgbClr val="000000"/>
                </a:solidFill>
                <a:latin typeface="Times New Roman" pitchFamily="18" charset="0"/>
                <a:cs typeface="Times New Roman" pitchFamily="18" charset="0"/>
              </a:rPr>
              <a:t>d</a:t>
            </a:r>
            <a:r>
              <a:rPr lang="en-IN" sz="3200" b="0" strike="noStrike" spc="-123" dirty="0">
                <a:solidFill>
                  <a:srgbClr val="000000"/>
                </a:solidFill>
                <a:latin typeface="Times New Roman" pitchFamily="18" charset="0"/>
                <a:cs typeface="Times New Roman" pitchFamily="18" charset="0"/>
              </a:rPr>
              <a:t> </a:t>
            </a:r>
            <a:r>
              <a:rPr lang="en-IN" sz="3200" b="0" strike="noStrike" spc="-38" dirty="0">
                <a:solidFill>
                  <a:srgbClr val="000000"/>
                </a:solidFill>
                <a:latin typeface="Times New Roman" pitchFamily="18" charset="0"/>
                <a:cs typeface="Times New Roman" pitchFamily="18" charset="0"/>
              </a:rPr>
              <a:t>a</a:t>
            </a:r>
            <a:r>
              <a:rPr lang="en-IN" sz="3200" b="0" strike="noStrike" spc="-18" dirty="0">
                <a:solidFill>
                  <a:srgbClr val="000000"/>
                </a:solidFill>
                <a:latin typeface="Times New Roman" pitchFamily="18" charset="0"/>
                <a:cs typeface="Times New Roman" pitchFamily="18" charset="0"/>
              </a:rPr>
              <a:t>s</a:t>
            </a:r>
            <a:r>
              <a:rPr lang="en-IN" sz="3200" b="0" strike="noStrike" spc="69" dirty="0">
                <a:solidFill>
                  <a:srgbClr val="000000"/>
                </a:solidFill>
                <a:latin typeface="Times New Roman" pitchFamily="18" charset="0"/>
                <a:cs typeface="Times New Roman" pitchFamily="18" charset="0"/>
              </a:rPr>
              <a:t> </a:t>
            </a:r>
            <a:r>
              <a:rPr lang="en-IN" sz="3200" b="0" strike="noStrike" spc="-18" dirty="0">
                <a:solidFill>
                  <a:srgbClr val="000000"/>
                </a:solidFill>
                <a:latin typeface="Times New Roman" pitchFamily="18" charset="0"/>
                <a:cs typeface="Times New Roman" pitchFamily="18" charset="0"/>
              </a:rPr>
              <a:t>li</a:t>
            </a:r>
            <a:r>
              <a:rPr lang="en-IN" sz="3200" b="0" strike="noStrike" spc="-38" dirty="0">
                <a:solidFill>
                  <a:srgbClr val="000000"/>
                </a:solidFill>
                <a:latin typeface="Times New Roman" pitchFamily="18" charset="0"/>
                <a:cs typeface="Times New Roman" pitchFamily="18" charset="0"/>
              </a:rPr>
              <a:t>nk</a:t>
            </a:r>
            <a:r>
              <a:rPr lang="en-IN" sz="3200" b="0" strike="noStrike" spc="-18" dirty="0">
                <a:solidFill>
                  <a:srgbClr val="000000"/>
                </a:solidFill>
                <a:latin typeface="Times New Roman" pitchFamily="18" charset="0"/>
                <a:cs typeface="Times New Roman" pitchFamily="18" charset="0"/>
              </a:rPr>
              <a:t>i</a:t>
            </a:r>
            <a:r>
              <a:rPr lang="en-IN" sz="3200" b="0" strike="noStrike" spc="-38" dirty="0">
                <a:solidFill>
                  <a:srgbClr val="000000"/>
                </a:solidFill>
                <a:latin typeface="Times New Roman" pitchFamily="18" charset="0"/>
                <a:cs typeface="Times New Roman" pitchFamily="18" charset="0"/>
              </a:rPr>
              <a:t>n</a:t>
            </a:r>
            <a:r>
              <a:rPr lang="en-IN" sz="3200" b="0" strike="noStrike" spc="-24" dirty="0">
                <a:solidFill>
                  <a:srgbClr val="000000"/>
                </a:solidFill>
                <a:latin typeface="Times New Roman" pitchFamily="18" charset="0"/>
                <a:cs typeface="Times New Roman" pitchFamily="18" charset="0"/>
              </a:rPr>
              <a:t>g.</a:t>
            </a:r>
            <a:endParaRPr lang="en-IN" sz="3200" b="0" strike="noStrike" spc="-1" dirty="0">
              <a:latin typeface="Times New Roman" pitchFamily="18" charset="0"/>
              <a:cs typeface="Times New Roman" pitchFamily="18" charset="0"/>
            </a:endParaRPr>
          </a:p>
          <a:p>
            <a:pPr marL="1068840" indent="-406800" algn="just">
              <a:lnSpc>
                <a:spcPct val="100000"/>
              </a:lnSpc>
              <a:spcBef>
                <a:spcPts val="624"/>
              </a:spcBef>
              <a:buClr>
                <a:srgbClr val="000000"/>
              </a:buClr>
              <a:buFont typeface="Arial"/>
              <a:buChar char="•"/>
            </a:pPr>
            <a:r>
              <a:rPr lang="en-IN" sz="3200" b="0" strike="noStrike" spc="-38" dirty="0">
                <a:solidFill>
                  <a:srgbClr val="000000"/>
                </a:solidFill>
                <a:latin typeface="Times New Roman" pitchFamily="18" charset="0"/>
                <a:cs typeface="Times New Roman" pitchFamily="18" charset="0"/>
              </a:rPr>
              <a:t>L</a:t>
            </a:r>
            <a:r>
              <a:rPr lang="en-IN" sz="3200" b="0" strike="noStrike" spc="-32" dirty="0">
                <a:solidFill>
                  <a:srgbClr val="000000"/>
                </a:solidFill>
                <a:latin typeface="Times New Roman" pitchFamily="18" charset="0"/>
                <a:cs typeface="Times New Roman" pitchFamily="18" charset="0"/>
              </a:rPr>
              <a:t>i</a:t>
            </a:r>
            <a:r>
              <a:rPr lang="en-IN" sz="3200" b="0" strike="noStrike" spc="-63" dirty="0">
                <a:solidFill>
                  <a:srgbClr val="000000"/>
                </a:solidFill>
                <a:latin typeface="Times New Roman" pitchFamily="18" charset="0"/>
                <a:cs typeface="Times New Roman" pitchFamily="18" charset="0"/>
              </a:rPr>
              <a:t>nk</a:t>
            </a:r>
            <a:r>
              <a:rPr lang="en-IN" sz="3200" b="0" strike="noStrike" spc="-58" dirty="0">
                <a:solidFill>
                  <a:srgbClr val="000000"/>
                </a:solidFill>
                <a:latin typeface="Times New Roman" pitchFamily="18" charset="0"/>
                <a:cs typeface="Times New Roman" pitchFamily="18" charset="0"/>
              </a:rPr>
              <a:t>e</a:t>
            </a:r>
            <a:r>
              <a:rPr lang="en-IN" sz="3200" b="0" strike="noStrike" spc="-18" dirty="0">
                <a:solidFill>
                  <a:srgbClr val="000000"/>
                </a:solidFill>
                <a:latin typeface="Times New Roman" pitchFamily="18" charset="0"/>
                <a:cs typeface="Times New Roman" pitchFamily="18" charset="0"/>
              </a:rPr>
              <a:t>r</a:t>
            </a:r>
            <a:endParaRPr lang="en-IN" sz="3200" b="0" strike="noStrike" spc="-1" dirty="0">
              <a:latin typeface="Times New Roman" pitchFamily="18" charset="0"/>
              <a:cs typeface="Times New Roman" pitchFamily="18" charset="0"/>
            </a:endParaRPr>
          </a:p>
          <a:p>
            <a:pPr marL="1636920" lvl="1" indent="-324000" algn="just">
              <a:lnSpc>
                <a:spcPct val="100000"/>
              </a:lnSpc>
              <a:spcBef>
                <a:spcPts val="1046"/>
              </a:spcBef>
              <a:buClr>
                <a:srgbClr val="000000"/>
              </a:buClr>
              <a:buFont typeface="Arial"/>
              <a:buChar char="•"/>
            </a:pPr>
            <a:r>
              <a:rPr lang="en-IN" sz="3200" b="0" strike="noStrike" spc="-38" dirty="0">
                <a:solidFill>
                  <a:srgbClr val="000000"/>
                </a:solidFill>
                <a:latin typeface="Times New Roman" pitchFamily="18" charset="0"/>
                <a:cs typeface="Times New Roman" pitchFamily="18" charset="0"/>
              </a:rPr>
              <a:t>Th</a:t>
            </a:r>
            <a:r>
              <a:rPr lang="en-IN" sz="3200" b="0" strike="noStrike" spc="-18" dirty="0">
                <a:solidFill>
                  <a:srgbClr val="000000"/>
                </a:solidFill>
                <a:latin typeface="Times New Roman" pitchFamily="18" charset="0"/>
                <a:cs typeface="Times New Roman" pitchFamily="18" charset="0"/>
              </a:rPr>
              <a:t>e</a:t>
            </a:r>
            <a:r>
              <a:rPr lang="en-IN" sz="3200" b="0" strike="noStrike" spc="-83" dirty="0">
                <a:solidFill>
                  <a:srgbClr val="000000"/>
                </a:solidFill>
                <a:latin typeface="Times New Roman" pitchFamily="18" charset="0"/>
                <a:cs typeface="Times New Roman" pitchFamily="18" charset="0"/>
              </a:rPr>
              <a:t> </a:t>
            </a:r>
            <a:r>
              <a:rPr lang="en-IN" sz="3200" b="0" strike="noStrike" spc="-49" dirty="0">
                <a:solidFill>
                  <a:srgbClr val="000000"/>
                </a:solidFill>
                <a:latin typeface="Times New Roman" pitchFamily="18" charset="0"/>
                <a:cs typeface="Times New Roman" pitchFamily="18" charset="0"/>
              </a:rPr>
              <a:t>L</a:t>
            </a:r>
            <a:r>
              <a:rPr lang="en-IN" sz="3200" b="0" strike="noStrike" spc="-29" dirty="0">
                <a:solidFill>
                  <a:srgbClr val="000000"/>
                </a:solidFill>
                <a:latin typeface="Times New Roman" pitchFamily="18" charset="0"/>
                <a:cs typeface="Times New Roman" pitchFamily="18" charset="0"/>
              </a:rPr>
              <a:t>i</a:t>
            </a:r>
            <a:r>
              <a:rPr lang="en-IN" sz="3200" b="0" strike="noStrike" spc="-49" dirty="0">
                <a:solidFill>
                  <a:srgbClr val="000000"/>
                </a:solidFill>
                <a:latin typeface="Times New Roman" pitchFamily="18" charset="0"/>
                <a:cs typeface="Times New Roman" pitchFamily="18" charset="0"/>
              </a:rPr>
              <a:t>n</a:t>
            </a:r>
            <a:r>
              <a:rPr lang="en-IN" sz="3200" b="0" strike="noStrike" spc="-52" dirty="0">
                <a:solidFill>
                  <a:srgbClr val="000000"/>
                </a:solidFill>
                <a:latin typeface="Times New Roman" pitchFamily="18" charset="0"/>
                <a:cs typeface="Times New Roman" pitchFamily="18" charset="0"/>
              </a:rPr>
              <a:t>k</a:t>
            </a:r>
            <a:r>
              <a:rPr lang="en-IN" sz="3200" b="0" strike="noStrike" spc="-49" dirty="0">
                <a:solidFill>
                  <a:srgbClr val="000000"/>
                </a:solidFill>
                <a:latin typeface="Times New Roman" pitchFamily="18" charset="0"/>
                <a:cs typeface="Times New Roman" pitchFamily="18" charset="0"/>
              </a:rPr>
              <a:t>e</a:t>
            </a:r>
            <a:r>
              <a:rPr lang="en-IN" sz="3200" b="0" strike="noStrike" spc="-12" dirty="0">
                <a:solidFill>
                  <a:srgbClr val="000000"/>
                </a:solidFill>
                <a:latin typeface="Times New Roman" pitchFamily="18" charset="0"/>
                <a:cs typeface="Times New Roman" pitchFamily="18" charset="0"/>
              </a:rPr>
              <a:t>r</a:t>
            </a:r>
            <a:r>
              <a:rPr lang="en-IN" sz="3200" b="0" strike="noStrike" spc="-134" dirty="0">
                <a:solidFill>
                  <a:srgbClr val="000000"/>
                </a:solidFill>
                <a:latin typeface="Times New Roman" pitchFamily="18" charset="0"/>
                <a:cs typeface="Times New Roman" pitchFamily="18" charset="0"/>
              </a:rPr>
              <a:t> </a:t>
            </a:r>
            <a:r>
              <a:rPr lang="en-IN" sz="3200" b="0" strike="noStrike" spc="-18" dirty="0">
                <a:solidFill>
                  <a:srgbClr val="000000"/>
                </a:solidFill>
                <a:latin typeface="Times New Roman" pitchFamily="18" charset="0"/>
                <a:cs typeface="Times New Roman" pitchFamily="18" charset="0"/>
              </a:rPr>
              <a:t>is</a:t>
            </a:r>
            <a:r>
              <a:rPr lang="en-IN" sz="3200" b="0" strike="noStrike" spc="-97" dirty="0">
                <a:solidFill>
                  <a:srgbClr val="000000"/>
                </a:solidFill>
                <a:latin typeface="Times New Roman" pitchFamily="18" charset="0"/>
                <a:cs typeface="Times New Roman" pitchFamily="18" charset="0"/>
              </a:rPr>
              <a:t> </a:t>
            </a:r>
            <a:r>
              <a:rPr lang="en-IN" sz="3200" b="0" strike="noStrike" spc="-32" dirty="0">
                <a:solidFill>
                  <a:srgbClr val="000000"/>
                </a:solidFill>
                <a:latin typeface="Times New Roman" pitchFamily="18" charset="0"/>
                <a:cs typeface="Times New Roman" pitchFamily="18" charset="0"/>
              </a:rPr>
              <a:t>t</a:t>
            </a:r>
            <a:r>
              <a:rPr lang="en-IN" sz="3200" b="0" strike="noStrike" spc="-38" dirty="0">
                <a:solidFill>
                  <a:srgbClr val="000000"/>
                </a:solidFill>
                <a:latin typeface="Times New Roman" pitchFamily="18" charset="0"/>
                <a:cs typeface="Times New Roman" pitchFamily="18" charset="0"/>
              </a:rPr>
              <a:t>h</a:t>
            </a:r>
            <a:r>
              <a:rPr lang="en-IN" sz="3200" b="0" strike="noStrike" spc="-18" dirty="0">
                <a:solidFill>
                  <a:srgbClr val="000000"/>
                </a:solidFill>
                <a:latin typeface="Times New Roman" pitchFamily="18" charset="0"/>
                <a:cs typeface="Times New Roman" pitchFamily="18" charset="0"/>
              </a:rPr>
              <a:t>e</a:t>
            </a:r>
            <a:r>
              <a:rPr lang="en-IN" sz="3200" b="0" strike="noStrike" spc="-89" dirty="0">
                <a:solidFill>
                  <a:srgbClr val="000000"/>
                </a:solidFill>
                <a:latin typeface="Times New Roman" pitchFamily="18" charset="0"/>
                <a:cs typeface="Times New Roman" pitchFamily="18" charset="0"/>
              </a:rPr>
              <a:t> </a:t>
            </a:r>
            <a:r>
              <a:rPr lang="en-IN" sz="3200" b="0" strike="noStrike" spc="-43" dirty="0">
                <a:solidFill>
                  <a:srgbClr val="000000"/>
                </a:solidFill>
                <a:latin typeface="Times New Roman" pitchFamily="18" charset="0"/>
                <a:cs typeface="Times New Roman" pitchFamily="18" charset="0"/>
              </a:rPr>
              <a:t>s</a:t>
            </a:r>
            <a:r>
              <a:rPr lang="en-IN" sz="3200" b="0" strike="noStrike" spc="-49" dirty="0">
                <a:solidFill>
                  <a:srgbClr val="000000"/>
                </a:solidFill>
                <a:latin typeface="Times New Roman" pitchFamily="18" charset="0"/>
                <a:cs typeface="Times New Roman" pitchFamily="18" charset="0"/>
              </a:rPr>
              <a:t>o</a:t>
            </a:r>
            <a:r>
              <a:rPr lang="en-IN" sz="3200" b="0" strike="noStrike" spc="-38" dirty="0">
                <a:solidFill>
                  <a:srgbClr val="000000"/>
                </a:solidFill>
                <a:latin typeface="Times New Roman" pitchFamily="18" charset="0"/>
                <a:cs typeface="Times New Roman" pitchFamily="18" charset="0"/>
              </a:rPr>
              <a:t>f</a:t>
            </a:r>
            <a:r>
              <a:rPr lang="en-IN" sz="3200" b="0" strike="noStrike" spc="-32" dirty="0">
                <a:solidFill>
                  <a:srgbClr val="000000"/>
                </a:solidFill>
                <a:latin typeface="Times New Roman" pitchFamily="18" charset="0"/>
                <a:cs typeface="Times New Roman" pitchFamily="18" charset="0"/>
              </a:rPr>
              <a:t>t</a:t>
            </a:r>
            <a:r>
              <a:rPr lang="en-IN" sz="3200" b="0" strike="noStrike" spc="-52" dirty="0">
                <a:solidFill>
                  <a:srgbClr val="000000"/>
                </a:solidFill>
                <a:latin typeface="Times New Roman" pitchFamily="18" charset="0"/>
                <a:cs typeface="Times New Roman" pitchFamily="18" charset="0"/>
              </a:rPr>
              <a:t>w</a:t>
            </a:r>
            <a:r>
              <a:rPr lang="en-IN" sz="3200" b="0" strike="noStrike" spc="-49" dirty="0">
                <a:solidFill>
                  <a:srgbClr val="000000"/>
                </a:solidFill>
                <a:latin typeface="Times New Roman" pitchFamily="18" charset="0"/>
                <a:cs typeface="Times New Roman" pitchFamily="18" charset="0"/>
              </a:rPr>
              <a:t>a</a:t>
            </a:r>
            <a:r>
              <a:rPr lang="en-IN" sz="3200" b="0" strike="noStrike" spc="-43" dirty="0">
                <a:solidFill>
                  <a:srgbClr val="000000"/>
                </a:solidFill>
                <a:latin typeface="Times New Roman" pitchFamily="18" charset="0"/>
                <a:cs typeface="Times New Roman" pitchFamily="18" charset="0"/>
              </a:rPr>
              <a:t>r</a:t>
            </a:r>
            <a:r>
              <a:rPr lang="en-IN" sz="3200" b="0" strike="noStrike" spc="-18" dirty="0">
                <a:solidFill>
                  <a:srgbClr val="000000"/>
                </a:solidFill>
                <a:latin typeface="Times New Roman" pitchFamily="18" charset="0"/>
                <a:cs typeface="Times New Roman" pitchFamily="18" charset="0"/>
              </a:rPr>
              <a:t>e</a:t>
            </a:r>
            <a:r>
              <a:rPr lang="en-IN" sz="3200" b="0" strike="noStrike" spc="-97" dirty="0">
                <a:solidFill>
                  <a:srgbClr val="000000"/>
                </a:solidFill>
                <a:latin typeface="Times New Roman" pitchFamily="18" charset="0"/>
                <a:cs typeface="Times New Roman" pitchFamily="18" charset="0"/>
              </a:rPr>
              <a:t> </a:t>
            </a:r>
            <a:r>
              <a:rPr lang="en-IN" sz="3200" b="0" strike="noStrike" spc="-63" dirty="0">
                <a:solidFill>
                  <a:srgbClr val="000000"/>
                </a:solidFill>
                <a:latin typeface="Times New Roman" pitchFamily="18" charset="0"/>
                <a:cs typeface="Times New Roman" pitchFamily="18" charset="0"/>
              </a:rPr>
              <a:t>p</a:t>
            </a:r>
            <a:r>
              <a:rPr lang="en-IN" sz="3200" b="0" strike="noStrike" spc="-52" dirty="0">
                <a:solidFill>
                  <a:srgbClr val="000000"/>
                </a:solidFill>
                <a:latin typeface="Times New Roman" pitchFamily="18" charset="0"/>
                <a:cs typeface="Times New Roman" pitchFamily="18" charset="0"/>
              </a:rPr>
              <a:t>r</a:t>
            </a:r>
            <a:r>
              <a:rPr lang="en-IN" sz="3200" b="0" strike="noStrike" spc="-58" dirty="0">
                <a:solidFill>
                  <a:srgbClr val="000000"/>
                </a:solidFill>
                <a:latin typeface="Times New Roman" pitchFamily="18" charset="0"/>
                <a:cs typeface="Times New Roman" pitchFamily="18" charset="0"/>
              </a:rPr>
              <a:t>o</a:t>
            </a:r>
            <a:r>
              <a:rPr lang="en-IN" sz="3200" b="0" strike="noStrike" spc="-63" dirty="0">
                <a:solidFill>
                  <a:srgbClr val="000000"/>
                </a:solidFill>
                <a:latin typeface="Times New Roman" pitchFamily="18" charset="0"/>
                <a:cs typeface="Times New Roman" pitchFamily="18" charset="0"/>
              </a:rPr>
              <a:t>g</a:t>
            </a:r>
            <a:r>
              <a:rPr lang="en-IN" sz="3200" b="0" strike="noStrike" spc="-52" dirty="0">
                <a:solidFill>
                  <a:srgbClr val="000000"/>
                </a:solidFill>
                <a:latin typeface="Times New Roman" pitchFamily="18" charset="0"/>
                <a:cs typeface="Times New Roman" pitchFamily="18" charset="0"/>
              </a:rPr>
              <a:t>r</a:t>
            </a:r>
            <a:r>
              <a:rPr lang="en-IN" sz="3200" b="0" strike="noStrike" spc="-63" dirty="0">
                <a:solidFill>
                  <a:srgbClr val="000000"/>
                </a:solidFill>
                <a:latin typeface="Times New Roman" pitchFamily="18" charset="0"/>
                <a:cs typeface="Times New Roman" pitchFamily="18" charset="0"/>
              </a:rPr>
              <a:t>a</a:t>
            </a:r>
            <a:r>
              <a:rPr lang="en-IN" sz="3200" b="0" strike="noStrike" spc="-32" dirty="0">
                <a:solidFill>
                  <a:srgbClr val="000000"/>
                </a:solidFill>
                <a:latin typeface="Times New Roman" pitchFamily="18" charset="0"/>
                <a:cs typeface="Times New Roman" pitchFamily="18" charset="0"/>
              </a:rPr>
              <a:t>m</a:t>
            </a:r>
            <a:r>
              <a:rPr lang="en-IN" sz="3200" b="0" strike="noStrike" spc="-134" dirty="0">
                <a:solidFill>
                  <a:srgbClr val="000000"/>
                </a:solidFill>
                <a:latin typeface="Times New Roman" pitchFamily="18" charset="0"/>
                <a:cs typeface="Times New Roman" pitchFamily="18" charset="0"/>
              </a:rPr>
              <a:t> </a:t>
            </a:r>
            <a:r>
              <a:rPr lang="en-IN" sz="3200" b="0" strike="noStrike" spc="-43" dirty="0">
                <a:solidFill>
                  <a:srgbClr val="000000"/>
                </a:solidFill>
                <a:latin typeface="Times New Roman" pitchFamily="18" charset="0"/>
                <a:cs typeface="Times New Roman" pitchFamily="18" charset="0"/>
              </a:rPr>
              <a:t>w</a:t>
            </a:r>
            <a:r>
              <a:rPr lang="en-IN" sz="3200" b="0" strike="noStrike" spc="-38" dirty="0">
                <a:solidFill>
                  <a:srgbClr val="000000"/>
                </a:solidFill>
                <a:latin typeface="Times New Roman" pitchFamily="18" charset="0"/>
                <a:cs typeface="Times New Roman" pitchFamily="18" charset="0"/>
              </a:rPr>
              <a:t>h</a:t>
            </a:r>
            <a:r>
              <a:rPr lang="en-IN" sz="3200" b="0" strike="noStrike" spc="-18" dirty="0">
                <a:solidFill>
                  <a:srgbClr val="000000"/>
                </a:solidFill>
                <a:latin typeface="Times New Roman" pitchFamily="18" charset="0"/>
                <a:cs typeface="Times New Roman" pitchFamily="18" charset="0"/>
              </a:rPr>
              <a:t>ich</a:t>
            </a:r>
            <a:r>
              <a:rPr lang="en-IN" sz="3200" b="0" strike="noStrike" spc="-89" dirty="0">
                <a:solidFill>
                  <a:srgbClr val="000000"/>
                </a:solidFill>
                <a:latin typeface="Times New Roman" pitchFamily="18" charset="0"/>
                <a:cs typeface="Times New Roman" pitchFamily="18" charset="0"/>
              </a:rPr>
              <a:t> </a:t>
            </a:r>
            <a:r>
              <a:rPr lang="en-IN" sz="3200" b="0" strike="noStrike" spc="-38" dirty="0">
                <a:solidFill>
                  <a:srgbClr val="000000"/>
                </a:solidFill>
                <a:latin typeface="Times New Roman" pitchFamily="18" charset="0"/>
                <a:cs typeface="Times New Roman" pitchFamily="18" charset="0"/>
              </a:rPr>
              <a:t>b</a:t>
            </a:r>
            <a:r>
              <a:rPr lang="en-IN" sz="3200" b="0" strike="noStrike" spc="-18" dirty="0">
                <a:solidFill>
                  <a:srgbClr val="000000"/>
                </a:solidFill>
                <a:latin typeface="Times New Roman" pitchFamily="18" charset="0"/>
                <a:cs typeface="Times New Roman" pitchFamily="18" charset="0"/>
              </a:rPr>
              <a:t>i</a:t>
            </a:r>
            <a:r>
              <a:rPr lang="en-IN" sz="3200" b="0" strike="noStrike" spc="-38" dirty="0">
                <a:solidFill>
                  <a:srgbClr val="000000"/>
                </a:solidFill>
                <a:latin typeface="Times New Roman" pitchFamily="18" charset="0"/>
                <a:cs typeface="Times New Roman" pitchFamily="18" charset="0"/>
              </a:rPr>
              <a:t>nd</a:t>
            </a:r>
            <a:r>
              <a:rPr lang="en-IN" sz="3200" b="0" strike="noStrike" spc="-18" dirty="0">
                <a:solidFill>
                  <a:srgbClr val="000000"/>
                </a:solidFill>
                <a:latin typeface="Times New Roman" pitchFamily="18" charset="0"/>
                <a:cs typeface="Times New Roman" pitchFamily="18" charset="0"/>
              </a:rPr>
              <a:t>s</a:t>
            </a:r>
            <a:r>
              <a:rPr lang="en-IN" sz="3200" b="0" strike="noStrike" spc="-9" dirty="0">
                <a:solidFill>
                  <a:srgbClr val="000000"/>
                </a:solidFill>
                <a:latin typeface="Times New Roman" pitchFamily="18" charset="0"/>
                <a:cs typeface="Times New Roman" pitchFamily="18" charset="0"/>
              </a:rPr>
              <a:t> </a:t>
            </a:r>
            <a:r>
              <a:rPr lang="en-IN" sz="3200" b="0" strike="noStrike" spc="-63" dirty="0">
                <a:solidFill>
                  <a:srgbClr val="000000"/>
                </a:solidFill>
                <a:latin typeface="Times New Roman" pitchFamily="18" charset="0"/>
                <a:cs typeface="Times New Roman" pitchFamily="18" charset="0"/>
              </a:rPr>
              <a:t>m</a:t>
            </a:r>
            <a:r>
              <a:rPr lang="en-IN" sz="3200" b="0" strike="noStrike" spc="-49" dirty="0">
                <a:solidFill>
                  <a:srgbClr val="000000"/>
                </a:solidFill>
                <a:latin typeface="Times New Roman" pitchFamily="18" charset="0"/>
                <a:cs typeface="Times New Roman" pitchFamily="18" charset="0"/>
              </a:rPr>
              <a:t>an</a:t>
            </a:r>
            <a:r>
              <a:rPr lang="en-IN" sz="3200" b="0" strike="noStrike" spc="-18" dirty="0">
                <a:solidFill>
                  <a:srgbClr val="000000"/>
                </a:solidFill>
                <a:latin typeface="Times New Roman" pitchFamily="18" charset="0"/>
                <a:cs typeface="Times New Roman" pitchFamily="18" charset="0"/>
              </a:rPr>
              <a:t>y</a:t>
            </a:r>
            <a:r>
              <a:rPr lang="en-IN" sz="3200" b="0" strike="noStrike" spc="-117" dirty="0">
                <a:solidFill>
                  <a:srgbClr val="000000"/>
                </a:solidFill>
                <a:latin typeface="Times New Roman" pitchFamily="18" charset="0"/>
                <a:cs typeface="Times New Roman" pitchFamily="18" charset="0"/>
              </a:rPr>
              <a:t> </a:t>
            </a:r>
            <a:r>
              <a:rPr lang="en-IN" sz="3200" b="0" strike="noStrike" spc="-29" dirty="0">
                <a:solidFill>
                  <a:srgbClr val="000000"/>
                </a:solidFill>
                <a:latin typeface="Times New Roman" pitchFamily="18" charset="0"/>
                <a:cs typeface="Times New Roman" pitchFamily="18" charset="0"/>
              </a:rPr>
              <a:t>o</a:t>
            </a:r>
            <a:r>
              <a:rPr lang="en-IN" sz="3200" b="0" strike="noStrike" spc="-49" dirty="0">
                <a:solidFill>
                  <a:srgbClr val="000000"/>
                </a:solidFill>
                <a:latin typeface="Times New Roman" pitchFamily="18" charset="0"/>
                <a:cs typeface="Times New Roman" pitchFamily="18" charset="0"/>
              </a:rPr>
              <a:t>b</a:t>
            </a:r>
            <a:r>
              <a:rPr lang="en-IN" sz="3200" b="0" strike="noStrike" spc="-12" dirty="0">
                <a:solidFill>
                  <a:srgbClr val="000000"/>
                </a:solidFill>
                <a:latin typeface="Times New Roman" pitchFamily="18" charset="0"/>
                <a:cs typeface="Times New Roman" pitchFamily="18" charset="0"/>
              </a:rPr>
              <a:t>j</a:t>
            </a:r>
            <a:r>
              <a:rPr lang="en-IN" sz="3200" b="0" strike="noStrike" spc="-38" dirty="0">
                <a:solidFill>
                  <a:srgbClr val="000000"/>
                </a:solidFill>
                <a:latin typeface="Times New Roman" pitchFamily="18" charset="0"/>
                <a:cs typeface="Times New Roman" pitchFamily="18" charset="0"/>
              </a:rPr>
              <a:t>e</a:t>
            </a:r>
            <a:r>
              <a:rPr lang="en-IN" sz="3200" b="0" strike="noStrike" spc="-12" dirty="0">
                <a:solidFill>
                  <a:srgbClr val="000000"/>
                </a:solidFill>
                <a:latin typeface="Times New Roman" pitchFamily="18" charset="0"/>
                <a:cs typeface="Times New Roman" pitchFamily="18" charset="0"/>
              </a:rPr>
              <a:t>ct</a:t>
            </a:r>
            <a:r>
              <a:rPr lang="en-IN" sz="3200" b="0" strike="noStrike" spc="-123" dirty="0">
                <a:solidFill>
                  <a:srgbClr val="000000"/>
                </a:solidFill>
                <a:latin typeface="Times New Roman" pitchFamily="18" charset="0"/>
                <a:cs typeface="Times New Roman" pitchFamily="18" charset="0"/>
              </a:rPr>
              <a:t> </a:t>
            </a:r>
            <a:r>
              <a:rPr lang="en-IN" sz="3200" b="0" strike="noStrike" spc="-52" dirty="0">
                <a:solidFill>
                  <a:srgbClr val="000000"/>
                </a:solidFill>
                <a:latin typeface="Times New Roman" pitchFamily="18" charset="0"/>
                <a:cs typeface="Times New Roman" pitchFamily="18" charset="0"/>
              </a:rPr>
              <a:t>m</a:t>
            </a:r>
            <a:r>
              <a:rPr lang="en-IN" sz="3200" b="0" strike="noStrike" spc="-29" dirty="0">
                <a:solidFill>
                  <a:srgbClr val="000000"/>
                </a:solidFill>
                <a:latin typeface="Times New Roman" pitchFamily="18" charset="0"/>
                <a:cs typeface="Times New Roman" pitchFamily="18" charset="0"/>
              </a:rPr>
              <a:t>o</a:t>
            </a:r>
            <a:r>
              <a:rPr lang="en-IN" sz="3200" b="0" strike="noStrike" spc="-49" dirty="0">
                <a:solidFill>
                  <a:srgbClr val="000000"/>
                </a:solidFill>
                <a:latin typeface="Times New Roman" pitchFamily="18" charset="0"/>
                <a:cs typeface="Times New Roman" pitchFamily="18" charset="0"/>
              </a:rPr>
              <a:t>d</a:t>
            </a:r>
            <a:r>
              <a:rPr lang="en-IN" sz="3200" b="0" strike="noStrike" spc="-38" dirty="0">
                <a:solidFill>
                  <a:srgbClr val="000000"/>
                </a:solidFill>
                <a:latin typeface="Times New Roman" pitchFamily="18" charset="0"/>
                <a:cs typeface="Times New Roman" pitchFamily="18" charset="0"/>
              </a:rPr>
              <a:t>u</a:t>
            </a:r>
            <a:r>
              <a:rPr lang="en-IN" sz="3200" b="0" strike="noStrike" spc="-18" dirty="0">
                <a:solidFill>
                  <a:srgbClr val="000000"/>
                </a:solidFill>
                <a:latin typeface="Times New Roman" pitchFamily="18" charset="0"/>
                <a:cs typeface="Times New Roman" pitchFamily="18" charset="0"/>
              </a:rPr>
              <a:t>l</a:t>
            </a:r>
            <a:r>
              <a:rPr lang="en-IN" sz="3200" b="0" strike="noStrike" spc="-32" dirty="0">
                <a:solidFill>
                  <a:srgbClr val="000000"/>
                </a:solidFill>
                <a:latin typeface="Times New Roman" pitchFamily="18" charset="0"/>
                <a:cs typeface="Times New Roman" pitchFamily="18" charset="0"/>
              </a:rPr>
              <a:t>e</a:t>
            </a:r>
            <a:r>
              <a:rPr lang="en-IN" sz="3200" b="0" strike="noStrike" spc="-18" dirty="0">
                <a:solidFill>
                  <a:srgbClr val="000000"/>
                </a:solidFill>
                <a:latin typeface="Times New Roman" pitchFamily="18" charset="0"/>
                <a:cs typeface="Times New Roman" pitchFamily="18" charset="0"/>
              </a:rPr>
              <a:t>s</a:t>
            </a:r>
            <a:r>
              <a:rPr lang="en-IN" sz="3200" b="0" strike="noStrike" spc="-49" dirty="0">
                <a:solidFill>
                  <a:srgbClr val="000000"/>
                </a:solidFill>
                <a:latin typeface="Times New Roman" pitchFamily="18" charset="0"/>
                <a:cs typeface="Times New Roman" pitchFamily="18" charset="0"/>
              </a:rPr>
              <a:t> </a:t>
            </a:r>
            <a:r>
              <a:rPr lang="en-IN" sz="3200" b="0" strike="noStrike" spc="-32" dirty="0">
                <a:solidFill>
                  <a:srgbClr val="000000"/>
                </a:solidFill>
                <a:latin typeface="Times New Roman" pitchFamily="18" charset="0"/>
                <a:cs typeface="Times New Roman" pitchFamily="18" charset="0"/>
              </a:rPr>
              <a:t>t</a:t>
            </a:r>
            <a:r>
              <a:rPr lang="en-IN" sz="3200" b="0" strike="noStrike" spc="-24" dirty="0">
                <a:solidFill>
                  <a:srgbClr val="000000"/>
                </a:solidFill>
                <a:latin typeface="Times New Roman" pitchFamily="18" charset="0"/>
                <a:cs typeface="Times New Roman" pitchFamily="18" charset="0"/>
              </a:rPr>
              <a:t>o</a:t>
            </a:r>
            <a:r>
              <a:rPr lang="en-IN" sz="3200" b="0" strike="noStrike" spc="-168" dirty="0">
                <a:solidFill>
                  <a:srgbClr val="000000"/>
                </a:solidFill>
                <a:latin typeface="Times New Roman" pitchFamily="18" charset="0"/>
                <a:cs typeface="Times New Roman" pitchFamily="18" charset="0"/>
              </a:rPr>
              <a:t> </a:t>
            </a:r>
            <a:r>
              <a:rPr lang="en-IN" sz="3200" b="0" strike="noStrike" spc="-72" dirty="0">
                <a:solidFill>
                  <a:srgbClr val="000000"/>
                </a:solidFill>
                <a:latin typeface="Times New Roman" pitchFamily="18" charset="0"/>
                <a:cs typeface="Times New Roman" pitchFamily="18" charset="0"/>
              </a:rPr>
              <a:t>m</a:t>
            </a:r>
            <a:r>
              <a:rPr lang="en-IN" sz="3200" b="0" strike="noStrike" spc="-63" dirty="0">
                <a:solidFill>
                  <a:srgbClr val="000000"/>
                </a:solidFill>
                <a:latin typeface="Times New Roman" pitchFamily="18" charset="0"/>
                <a:cs typeface="Times New Roman" pitchFamily="18" charset="0"/>
              </a:rPr>
              <a:t>ak</a:t>
            </a:r>
            <a:r>
              <a:rPr lang="en-IN" sz="3200" b="0" strike="noStrike" spc="-18" dirty="0">
                <a:solidFill>
                  <a:srgbClr val="000000"/>
                </a:solidFill>
                <a:latin typeface="Times New Roman" pitchFamily="18" charset="0"/>
                <a:cs typeface="Times New Roman" pitchFamily="18" charset="0"/>
              </a:rPr>
              <a:t>e</a:t>
            </a:r>
            <a:r>
              <a:rPr lang="en-IN" sz="3200" b="0" strike="noStrike" spc="-148" dirty="0">
                <a:solidFill>
                  <a:srgbClr val="000000"/>
                </a:solidFill>
                <a:latin typeface="Times New Roman" pitchFamily="18" charset="0"/>
                <a:cs typeface="Times New Roman" pitchFamily="18" charset="0"/>
              </a:rPr>
              <a:t> </a:t>
            </a:r>
            <a:r>
              <a:rPr lang="en-IN" sz="3200" b="0" strike="noStrike" spc="-24" dirty="0">
                <a:solidFill>
                  <a:srgbClr val="000000"/>
                </a:solidFill>
                <a:latin typeface="Times New Roman" pitchFamily="18" charset="0"/>
                <a:cs typeface="Times New Roman" pitchFamily="18" charset="0"/>
              </a:rPr>
              <a:t>a</a:t>
            </a:r>
            <a:r>
              <a:rPr lang="en-IN" sz="3200" b="0" strike="noStrike" spc="-109" dirty="0">
                <a:solidFill>
                  <a:srgbClr val="000000"/>
                </a:solidFill>
                <a:latin typeface="Times New Roman" pitchFamily="18" charset="0"/>
                <a:cs typeface="Times New Roman" pitchFamily="18" charset="0"/>
              </a:rPr>
              <a:t> </a:t>
            </a:r>
            <a:r>
              <a:rPr lang="en-IN" sz="3200" b="0" strike="noStrike" spc="-4" dirty="0">
                <a:solidFill>
                  <a:srgbClr val="000000"/>
                </a:solidFill>
                <a:latin typeface="Times New Roman" pitchFamily="18" charset="0"/>
                <a:cs typeface="Times New Roman" pitchFamily="18" charset="0"/>
              </a:rPr>
              <a:t>s</a:t>
            </a:r>
            <a:r>
              <a:rPr lang="en-IN" sz="3200" b="0" strike="noStrike" spc="-12" dirty="0">
                <a:solidFill>
                  <a:srgbClr val="000000"/>
                </a:solidFill>
                <a:latin typeface="Times New Roman" pitchFamily="18" charset="0"/>
                <a:cs typeface="Times New Roman" pitchFamily="18" charset="0"/>
              </a:rPr>
              <a:t>i</a:t>
            </a:r>
            <a:r>
              <a:rPr lang="en-IN" sz="3200" b="0" strike="noStrike" spc="-38" dirty="0">
                <a:solidFill>
                  <a:srgbClr val="000000"/>
                </a:solidFill>
                <a:latin typeface="Times New Roman" pitchFamily="18" charset="0"/>
                <a:cs typeface="Times New Roman" pitchFamily="18" charset="0"/>
              </a:rPr>
              <a:t>ng</a:t>
            </a:r>
            <a:r>
              <a:rPr lang="en-IN" sz="3200" b="0" strike="noStrike" spc="-18" dirty="0">
                <a:solidFill>
                  <a:srgbClr val="000000"/>
                </a:solidFill>
                <a:latin typeface="Times New Roman" pitchFamily="18" charset="0"/>
                <a:cs typeface="Times New Roman" pitchFamily="18" charset="0"/>
              </a:rPr>
              <a:t>le</a:t>
            </a:r>
            <a:r>
              <a:rPr lang="en-IN" sz="3200" b="0" strike="noStrike" spc="-69" dirty="0">
                <a:solidFill>
                  <a:srgbClr val="000000"/>
                </a:solidFill>
                <a:latin typeface="Times New Roman" pitchFamily="18" charset="0"/>
                <a:cs typeface="Times New Roman" pitchFamily="18" charset="0"/>
              </a:rPr>
              <a:t> </a:t>
            </a:r>
            <a:r>
              <a:rPr lang="en-IN" sz="3200" b="0" strike="noStrike" spc="-29" dirty="0">
                <a:solidFill>
                  <a:srgbClr val="000000"/>
                </a:solidFill>
                <a:latin typeface="Times New Roman" pitchFamily="18" charset="0"/>
                <a:cs typeface="Times New Roman" pitchFamily="18" charset="0"/>
              </a:rPr>
              <a:t>o</a:t>
            </a:r>
            <a:r>
              <a:rPr lang="en-IN" sz="3200" b="0" strike="noStrike" spc="-49" dirty="0">
                <a:solidFill>
                  <a:srgbClr val="000000"/>
                </a:solidFill>
                <a:latin typeface="Times New Roman" pitchFamily="18" charset="0"/>
                <a:cs typeface="Times New Roman" pitchFamily="18" charset="0"/>
              </a:rPr>
              <a:t>b</a:t>
            </a:r>
            <a:r>
              <a:rPr lang="en-IN" sz="3200" b="0" strike="noStrike" spc="-12" dirty="0">
                <a:solidFill>
                  <a:srgbClr val="000000"/>
                </a:solidFill>
                <a:latin typeface="Times New Roman" pitchFamily="18" charset="0"/>
                <a:cs typeface="Times New Roman" pitchFamily="18" charset="0"/>
              </a:rPr>
              <a:t>j</a:t>
            </a:r>
            <a:r>
              <a:rPr lang="en-IN" sz="3200" b="0" strike="noStrike" spc="-38" dirty="0">
                <a:solidFill>
                  <a:srgbClr val="000000"/>
                </a:solidFill>
                <a:latin typeface="Times New Roman" pitchFamily="18" charset="0"/>
                <a:cs typeface="Times New Roman" pitchFamily="18" charset="0"/>
              </a:rPr>
              <a:t>e</a:t>
            </a:r>
            <a:r>
              <a:rPr lang="en-IN" sz="3200" b="0" strike="noStrike" spc="-12" dirty="0">
                <a:solidFill>
                  <a:srgbClr val="000000"/>
                </a:solidFill>
                <a:latin typeface="Times New Roman" pitchFamily="18" charset="0"/>
                <a:cs typeface="Times New Roman" pitchFamily="18" charset="0"/>
              </a:rPr>
              <a:t>ct</a:t>
            </a:r>
            <a:r>
              <a:rPr lang="en-IN" sz="3200" b="0" strike="noStrike" spc="-9" dirty="0">
                <a:solidFill>
                  <a:srgbClr val="000000"/>
                </a:solidFill>
                <a:latin typeface="Times New Roman" pitchFamily="18" charset="0"/>
                <a:cs typeface="Times New Roman" pitchFamily="18" charset="0"/>
              </a:rPr>
              <a:t> </a:t>
            </a:r>
            <a:r>
              <a:rPr lang="en-IN" sz="3200" b="0" strike="noStrike" spc="-52" dirty="0">
                <a:solidFill>
                  <a:srgbClr val="000000"/>
                </a:solidFill>
                <a:latin typeface="Times New Roman" pitchFamily="18" charset="0"/>
                <a:cs typeface="Times New Roman" pitchFamily="18" charset="0"/>
              </a:rPr>
              <a:t>p</a:t>
            </a:r>
            <a:r>
              <a:rPr lang="en-IN" sz="3200" b="0" strike="noStrike" spc="-43" dirty="0">
                <a:solidFill>
                  <a:srgbClr val="000000"/>
                </a:solidFill>
                <a:latin typeface="Times New Roman" pitchFamily="18" charset="0"/>
                <a:cs typeface="Times New Roman" pitchFamily="18" charset="0"/>
              </a:rPr>
              <a:t>r</a:t>
            </a:r>
            <a:r>
              <a:rPr lang="en-IN" sz="3200" b="0" strike="noStrike" spc="-49" dirty="0">
                <a:solidFill>
                  <a:srgbClr val="000000"/>
                </a:solidFill>
                <a:latin typeface="Times New Roman" pitchFamily="18" charset="0"/>
                <a:cs typeface="Times New Roman" pitchFamily="18" charset="0"/>
              </a:rPr>
              <a:t>o</a:t>
            </a:r>
            <a:r>
              <a:rPr lang="en-IN" sz="3200" b="0" strike="noStrike" spc="-52" dirty="0">
                <a:solidFill>
                  <a:srgbClr val="000000"/>
                </a:solidFill>
                <a:latin typeface="Times New Roman" pitchFamily="18" charset="0"/>
                <a:cs typeface="Times New Roman" pitchFamily="18" charset="0"/>
              </a:rPr>
              <a:t>g</a:t>
            </a:r>
            <a:r>
              <a:rPr lang="en-IN" sz="3200" b="0" strike="noStrike" spc="-43" dirty="0">
                <a:solidFill>
                  <a:srgbClr val="000000"/>
                </a:solidFill>
                <a:latin typeface="Times New Roman" pitchFamily="18" charset="0"/>
                <a:cs typeface="Times New Roman" pitchFamily="18" charset="0"/>
              </a:rPr>
              <a:t>r</a:t>
            </a:r>
            <a:r>
              <a:rPr lang="en-IN" sz="3200" b="0" strike="noStrike" spc="-52" dirty="0">
                <a:solidFill>
                  <a:srgbClr val="000000"/>
                </a:solidFill>
                <a:latin typeface="Times New Roman" pitchFamily="18" charset="0"/>
                <a:cs typeface="Times New Roman" pitchFamily="18" charset="0"/>
              </a:rPr>
              <a:t>a</a:t>
            </a:r>
            <a:r>
              <a:rPr lang="en-IN" sz="3200" b="0" strike="noStrike" spc="-63" dirty="0">
                <a:solidFill>
                  <a:srgbClr val="000000"/>
                </a:solidFill>
                <a:latin typeface="Times New Roman" pitchFamily="18" charset="0"/>
                <a:cs typeface="Times New Roman" pitchFamily="18" charset="0"/>
              </a:rPr>
              <a:t>m</a:t>
            </a:r>
            <a:r>
              <a:rPr lang="en-IN" sz="3200" b="0" strike="noStrike" spc="-1" dirty="0">
                <a:solidFill>
                  <a:srgbClr val="000000"/>
                </a:solidFill>
                <a:latin typeface="Times New Roman" pitchFamily="18" charset="0"/>
                <a:cs typeface="Times New Roman" pitchFamily="18" charset="0"/>
              </a:rPr>
              <a:t>.</a:t>
            </a:r>
            <a:endParaRPr lang="en-IN" sz="3200" b="0" strike="noStrike" spc="-1" dirty="0">
              <a:latin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553320" y="774720"/>
            <a:ext cx="12222720" cy="7308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gn="ctr">
              <a:lnSpc>
                <a:spcPct val="100000"/>
              </a:lnSpc>
            </a:pPr>
            <a:r>
              <a:rPr lang="en-IN" sz="3600" b="1" strike="noStrike" spc="12" dirty="0">
                <a:solidFill>
                  <a:srgbClr val="FF0000"/>
                </a:solidFill>
                <a:latin typeface="Times New Roman"/>
              </a:rPr>
              <a:t>A</a:t>
            </a:r>
            <a:r>
              <a:rPr lang="en-IN" sz="3600" b="1" strike="noStrike" spc="9" dirty="0">
                <a:solidFill>
                  <a:srgbClr val="FF0000"/>
                </a:solidFill>
                <a:latin typeface="Times New Roman"/>
              </a:rPr>
              <a:t>SS</a:t>
            </a:r>
            <a:r>
              <a:rPr lang="en-IN" sz="3600" b="1" strike="noStrike" spc="12" dirty="0">
                <a:solidFill>
                  <a:srgbClr val="FF0000"/>
                </a:solidFill>
                <a:latin typeface="Times New Roman"/>
              </a:rPr>
              <a:t>E</a:t>
            </a:r>
            <a:r>
              <a:rPr lang="en-IN" sz="3600" b="1" strike="noStrike" spc="18" dirty="0">
                <a:solidFill>
                  <a:srgbClr val="FF0000"/>
                </a:solidFill>
                <a:latin typeface="Times New Roman"/>
              </a:rPr>
              <a:t>M</a:t>
            </a:r>
            <a:r>
              <a:rPr lang="en-IN" sz="3600" b="1" strike="noStrike" spc="12" dirty="0">
                <a:solidFill>
                  <a:srgbClr val="FF0000"/>
                </a:solidFill>
                <a:latin typeface="Times New Roman"/>
              </a:rPr>
              <a:t>BL</a:t>
            </a:r>
            <a:r>
              <a:rPr lang="en-IN" sz="3600" b="1" strike="noStrike" spc="-1" dirty="0">
                <a:solidFill>
                  <a:srgbClr val="FF0000"/>
                </a:solidFill>
                <a:latin typeface="Times New Roman"/>
              </a:rPr>
              <a:t>Y</a:t>
            </a:r>
            <a:r>
              <a:rPr lang="en-IN" sz="3600" b="1" strike="noStrike" spc="58" dirty="0">
                <a:solidFill>
                  <a:srgbClr val="FF0000"/>
                </a:solidFill>
                <a:latin typeface="Times New Roman"/>
              </a:rPr>
              <a:t> </a:t>
            </a:r>
            <a:r>
              <a:rPr lang="en-IN" sz="3600" b="1" strike="noStrike" spc="12" dirty="0">
                <a:solidFill>
                  <a:srgbClr val="FF0000"/>
                </a:solidFill>
                <a:latin typeface="Times New Roman"/>
              </a:rPr>
              <a:t>LANGUAG</a:t>
            </a:r>
            <a:r>
              <a:rPr lang="en-IN" sz="3600" b="1" strike="noStrike" spc="-1" dirty="0">
                <a:solidFill>
                  <a:srgbClr val="FF0000"/>
                </a:solidFill>
                <a:latin typeface="Times New Roman"/>
              </a:rPr>
              <a:t>E</a:t>
            </a:r>
            <a:r>
              <a:rPr lang="en-IN" sz="3600" b="1" strike="noStrike" spc="43" dirty="0">
                <a:solidFill>
                  <a:srgbClr val="FF0000"/>
                </a:solidFill>
                <a:latin typeface="Times New Roman"/>
              </a:rPr>
              <a:t> </a:t>
            </a:r>
            <a:r>
              <a:rPr lang="en-IN" sz="3600" b="1" strike="noStrike" spc="9" dirty="0">
                <a:solidFill>
                  <a:srgbClr val="FF0000"/>
                </a:solidFill>
                <a:latin typeface="Times New Roman"/>
              </a:rPr>
              <a:t>P</a:t>
            </a:r>
            <a:r>
              <a:rPr lang="en-IN" sz="3600" b="1" strike="noStrike" spc="12" dirty="0">
                <a:solidFill>
                  <a:srgbClr val="FF0000"/>
                </a:solidFill>
                <a:latin typeface="Times New Roman"/>
              </a:rPr>
              <a:t>ROGRA</a:t>
            </a:r>
            <a:r>
              <a:rPr lang="en-IN" sz="3600" b="1" strike="noStrike" spc="18" dirty="0">
                <a:solidFill>
                  <a:srgbClr val="FF0000"/>
                </a:solidFill>
                <a:latin typeface="Times New Roman"/>
              </a:rPr>
              <a:t>MMI</a:t>
            </a:r>
            <a:r>
              <a:rPr lang="en-IN" sz="3600" b="1" strike="noStrike" spc="12" dirty="0">
                <a:solidFill>
                  <a:srgbClr val="FF0000"/>
                </a:solidFill>
                <a:latin typeface="Times New Roman"/>
              </a:rPr>
              <a:t>N</a:t>
            </a:r>
            <a:r>
              <a:rPr lang="en-IN" sz="3600" b="1" strike="noStrike" spc="-1" dirty="0">
                <a:solidFill>
                  <a:srgbClr val="FF0000"/>
                </a:solidFill>
                <a:latin typeface="Times New Roman"/>
              </a:rPr>
              <a:t>G</a:t>
            </a:r>
            <a:endParaRPr lang="en-IN" sz="3600" b="0" strike="noStrike" spc="-1" dirty="0">
              <a:solidFill>
                <a:srgbClr val="FF0000"/>
              </a:solidFill>
              <a:latin typeface="Arial"/>
            </a:endParaRPr>
          </a:p>
        </p:txBody>
      </p:sp>
      <p:pic>
        <p:nvPicPr>
          <p:cNvPr id="58369" name="Picture 1" descr="C:\Users\USER\Pictures\Picture3.png"/>
          <p:cNvPicPr>
            <a:picLocks noChangeAspect="1" noChangeArrowheads="1"/>
          </p:cNvPicPr>
          <p:nvPr/>
        </p:nvPicPr>
        <p:blipFill>
          <a:blip r:embed="rId2"/>
          <a:srcRect/>
          <a:stretch>
            <a:fillRect/>
          </a:stretch>
        </p:blipFill>
        <p:spPr bwMode="auto">
          <a:xfrm>
            <a:off x="863600" y="2057400"/>
            <a:ext cx="11144250" cy="2573337"/>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1"/>
          <p:cNvSpPr/>
          <p:nvPr/>
        </p:nvSpPr>
        <p:spPr>
          <a:xfrm>
            <a:off x="1856880" y="337680"/>
            <a:ext cx="9201600" cy="1096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gn="ctr">
              <a:lnSpc>
                <a:spcPct val="100000"/>
              </a:lnSpc>
            </a:pPr>
            <a:r>
              <a:rPr lang="en-IN" sz="3600" b="1" strike="noStrike" spc="-1" dirty="0">
                <a:solidFill>
                  <a:srgbClr val="FF0000"/>
                </a:solidFill>
                <a:latin typeface="Times New Roman"/>
              </a:rPr>
              <a:t>M</a:t>
            </a:r>
            <a:r>
              <a:rPr lang="en-IN" sz="3600" b="1" strike="noStrike" spc="24" dirty="0">
                <a:solidFill>
                  <a:srgbClr val="FF0000"/>
                </a:solidFill>
                <a:latin typeface="Times New Roman"/>
              </a:rPr>
              <a:t>A</a:t>
            </a:r>
            <a:r>
              <a:rPr lang="en-IN" sz="3600" b="1" strike="noStrike" spc="-1" dirty="0">
                <a:solidFill>
                  <a:srgbClr val="FF0000"/>
                </a:solidFill>
                <a:latin typeface="Times New Roman"/>
              </a:rPr>
              <a:t>C</a:t>
            </a:r>
            <a:r>
              <a:rPr lang="en-IN" sz="3600" b="1" strike="noStrike" spc="32" dirty="0">
                <a:solidFill>
                  <a:srgbClr val="FF0000"/>
                </a:solidFill>
                <a:latin typeface="Times New Roman"/>
              </a:rPr>
              <a:t>R</a:t>
            </a:r>
            <a:r>
              <a:rPr lang="en-IN" sz="3600" b="1" strike="noStrike" spc="9" dirty="0">
                <a:solidFill>
                  <a:srgbClr val="FF0000"/>
                </a:solidFill>
                <a:latin typeface="Times New Roman"/>
              </a:rPr>
              <a:t>O</a:t>
            </a:r>
            <a:r>
              <a:rPr lang="en-IN" sz="3600" b="1" strike="noStrike" spc="18" dirty="0">
                <a:solidFill>
                  <a:srgbClr val="FF0000"/>
                </a:solidFill>
                <a:latin typeface="Times New Roman"/>
              </a:rPr>
              <a:t>P</a:t>
            </a:r>
            <a:r>
              <a:rPr lang="en-IN" sz="3600" b="1" strike="noStrike" spc="-1" dirty="0">
                <a:solidFill>
                  <a:srgbClr val="FF0000"/>
                </a:solidFill>
                <a:latin typeface="Times New Roman"/>
              </a:rPr>
              <a:t>R</a:t>
            </a:r>
            <a:r>
              <a:rPr lang="en-IN" sz="3600" b="1" strike="noStrike" spc="32" dirty="0">
                <a:solidFill>
                  <a:srgbClr val="FF0000"/>
                </a:solidFill>
                <a:latin typeface="Times New Roman"/>
              </a:rPr>
              <a:t>O</a:t>
            </a:r>
            <a:r>
              <a:rPr lang="en-IN" sz="3600" b="1" strike="noStrike" spc="-1" dirty="0">
                <a:solidFill>
                  <a:srgbClr val="FF0000"/>
                </a:solidFill>
                <a:latin typeface="Times New Roman"/>
              </a:rPr>
              <a:t>C</a:t>
            </a:r>
            <a:r>
              <a:rPr lang="en-IN" sz="3600" b="1" strike="noStrike" spc="32" dirty="0">
                <a:solidFill>
                  <a:srgbClr val="FF0000"/>
                </a:solidFill>
                <a:latin typeface="Times New Roman"/>
              </a:rPr>
              <a:t>E</a:t>
            </a:r>
            <a:r>
              <a:rPr lang="en-IN" sz="3600" b="1" strike="noStrike" spc="18" dirty="0">
                <a:solidFill>
                  <a:srgbClr val="FF0000"/>
                </a:solidFill>
                <a:latin typeface="Times New Roman"/>
              </a:rPr>
              <a:t>SS</a:t>
            </a:r>
            <a:r>
              <a:rPr lang="en-IN" sz="3600" b="1" strike="noStrike" spc="9" dirty="0">
                <a:solidFill>
                  <a:srgbClr val="FF0000"/>
                </a:solidFill>
                <a:latin typeface="Times New Roman"/>
              </a:rPr>
              <a:t>O</a:t>
            </a:r>
            <a:r>
              <a:rPr lang="en-IN" sz="3600" b="1" strike="noStrike" spc="-1" dirty="0">
                <a:solidFill>
                  <a:srgbClr val="FF0000"/>
                </a:solidFill>
                <a:latin typeface="Times New Roman"/>
              </a:rPr>
              <a:t>R</a:t>
            </a:r>
            <a:endParaRPr lang="en-IN" sz="3600" b="0" strike="noStrike" spc="-1" dirty="0">
              <a:solidFill>
                <a:srgbClr val="FF0000"/>
              </a:solidFill>
              <a:latin typeface="Arial"/>
            </a:endParaRPr>
          </a:p>
        </p:txBody>
      </p:sp>
      <p:sp>
        <p:nvSpPr>
          <p:cNvPr id="211" name="CustomShape 3"/>
          <p:cNvSpPr/>
          <p:nvPr/>
        </p:nvSpPr>
        <p:spPr>
          <a:xfrm>
            <a:off x="1016000" y="4572000"/>
            <a:ext cx="2742840" cy="495252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212" name="CustomShape 4"/>
          <p:cNvSpPr/>
          <p:nvPr/>
        </p:nvSpPr>
        <p:spPr>
          <a:xfrm>
            <a:off x="3835440" y="4596480"/>
            <a:ext cx="8762760" cy="172800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213" name="CustomShape 5"/>
          <p:cNvSpPr/>
          <p:nvPr/>
        </p:nvSpPr>
        <p:spPr>
          <a:xfrm>
            <a:off x="3835440" y="6553080"/>
            <a:ext cx="8762760" cy="2666520"/>
          </a:xfrm>
          <a:prstGeom prst="rect">
            <a:avLst/>
          </a:prstGeom>
          <a:blipFill rotWithShape="0">
            <a:blip r:embed="rId4"/>
            <a:stretch>
              <a:fillRect/>
            </a:stretch>
          </a:blipFill>
          <a:ln>
            <a:noFill/>
          </a:ln>
        </p:spPr>
        <p:style>
          <a:lnRef idx="0">
            <a:scrgbClr r="0" g="0" b="0"/>
          </a:lnRef>
          <a:fillRef idx="0">
            <a:scrgbClr r="0" g="0" b="0"/>
          </a:fillRef>
          <a:effectRef idx="0">
            <a:scrgbClr r="0" g="0" b="0"/>
          </a:effectRef>
          <a:fontRef idx="minor"/>
        </p:style>
      </p:sp>
      <p:pic>
        <p:nvPicPr>
          <p:cNvPr id="1026" name="Picture 2" descr="C:\Users\USER\Pictures\Picture1.png"/>
          <p:cNvPicPr>
            <a:picLocks noChangeAspect="1" noChangeArrowheads="1"/>
          </p:cNvPicPr>
          <p:nvPr/>
        </p:nvPicPr>
        <p:blipFill>
          <a:blip r:embed="rId5"/>
          <a:srcRect/>
          <a:stretch>
            <a:fillRect/>
          </a:stretch>
        </p:blipFill>
        <p:spPr bwMode="auto">
          <a:xfrm>
            <a:off x="558800" y="1295400"/>
            <a:ext cx="12204700" cy="260350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1" descr="C:\Users\USER\Pictures\New Picture (2).png"/>
          <p:cNvPicPr>
            <a:picLocks noChangeAspect="1" noChangeArrowheads="1"/>
          </p:cNvPicPr>
          <p:nvPr/>
        </p:nvPicPr>
        <p:blipFill>
          <a:blip r:embed="rId2"/>
          <a:srcRect/>
          <a:stretch>
            <a:fillRect/>
          </a:stretch>
        </p:blipFill>
        <p:spPr bwMode="auto">
          <a:xfrm>
            <a:off x="474663" y="1981200"/>
            <a:ext cx="12055475" cy="6029325"/>
          </a:xfrm>
          <a:prstGeom prst="rect">
            <a:avLst/>
          </a:prstGeom>
          <a:noFill/>
        </p:spPr>
      </p:pic>
      <p:sp>
        <p:nvSpPr>
          <p:cNvPr id="5" name="CustomShape 1"/>
          <p:cNvSpPr/>
          <p:nvPr/>
        </p:nvSpPr>
        <p:spPr>
          <a:xfrm>
            <a:off x="1856880" y="337680"/>
            <a:ext cx="9201600" cy="1096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gn="ctr">
              <a:lnSpc>
                <a:spcPct val="100000"/>
              </a:lnSpc>
            </a:pPr>
            <a:r>
              <a:rPr lang="en-IN" sz="3600" b="1" strike="noStrike" spc="-1" dirty="0" smtClean="0">
                <a:solidFill>
                  <a:srgbClr val="FF0000"/>
                </a:solidFill>
                <a:latin typeface="Times New Roman"/>
              </a:rPr>
              <a:t>M</a:t>
            </a:r>
            <a:r>
              <a:rPr lang="en-IN" sz="3600" b="1" strike="noStrike" spc="24" dirty="0" smtClean="0">
                <a:solidFill>
                  <a:srgbClr val="FF0000"/>
                </a:solidFill>
                <a:latin typeface="Times New Roman"/>
              </a:rPr>
              <a:t>A</a:t>
            </a:r>
            <a:r>
              <a:rPr lang="en-IN" sz="3600" b="1" strike="noStrike" spc="-1" dirty="0" smtClean="0">
                <a:solidFill>
                  <a:srgbClr val="FF0000"/>
                </a:solidFill>
                <a:latin typeface="Times New Roman"/>
              </a:rPr>
              <a:t>C</a:t>
            </a:r>
            <a:r>
              <a:rPr lang="en-IN" sz="3600" b="1" strike="noStrike" spc="32" dirty="0" smtClean="0">
                <a:solidFill>
                  <a:srgbClr val="FF0000"/>
                </a:solidFill>
                <a:latin typeface="Times New Roman"/>
              </a:rPr>
              <a:t>R</a:t>
            </a:r>
            <a:r>
              <a:rPr lang="en-IN" sz="3600" b="1" strike="noStrike" spc="9" dirty="0" smtClean="0">
                <a:solidFill>
                  <a:srgbClr val="FF0000"/>
                </a:solidFill>
                <a:latin typeface="Times New Roman"/>
              </a:rPr>
              <a:t>O EXPANSION</a:t>
            </a:r>
            <a:endParaRPr lang="en-IN" sz="3600" b="0" strike="noStrike" spc="-1" dirty="0">
              <a:solidFill>
                <a:srgbClr val="FF0000"/>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ustomShape 1"/>
          <p:cNvSpPr/>
          <p:nvPr/>
        </p:nvSpPr>
        <p:spPr>
          <a:xfrm>
            <a:off x="4249080" y="319680"/>
            <a:ext cx="4654080" cy="1005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gn="ctr">
              <a:lnSpc>
                <a:spcPct val="100000"/>
              </a:lnSpc>
            </a:pPr>
            <a:r>
              <a:rPr lang="en-IN" sz="3600" b="1" strike="noStrike" spc="12" dirty="0">
                <a:solidFill>
                  <a:srgbClr val="FF0000"/>
                </a:solidFill>
                <a:latin typeface="Times New Roman"/>
              </a:rPr>
              <a:t>CO</a:t>
            </a:r>
            <a:r>
              <a:rPr lang="en-IN" sz="3600" b="1" strike="noStrike" spc="9" dirty="0">
                <a:solidFill>
                  <a:srgbClr val="FF0000"/>
                </a:solidFill>
                <a:latin typeface="Times New Roman"/>
              </a:rPr>
              <a:t>M</a:t>
            </a:r>
            <a:r>
              <a:rPr lang="en-IN" sz="3600" b="1" strike="noStrike" spc="12" dirty="0">
                <a:solidFill>
                  <a:srgbClr val="FF0000"/>
                </a:solidFill>
                <a:latin typeface="Times New Roman"/>
              </a:rPr>
              <a:t>PILE</a:t>
            </a:r>
            <a:r>
              <a:rPr lang="en-IN" sz="3600" b="1" strike="noStrike" spc="-1" dirty="0">
                <a:solidFill>
                  <a:srgbClr val="FF0000"/>
                </a:solidFill>
                <a:latin typeface="Times New Roman"/>
              </a:rPr>
              <a:t>R</a:t>
            </a:r>
            <a:endParaRPr lang="en-IN" sz="3600" b="0" strike="noStrike" spc="-1" dirty="0">
              <a:solidFill>
                <a:srgbClr val="FF0000"/>
              </a:solidFill>
              <a:latin typeface="Arial"/>
            </a:endParaRPr>
          </a:p>
        </p:txBody>
      </p:sp>
      <p:pic>
        <p:nvPicPr>
          <p:cNvPr id="56321" name="Picture 1" descr="C:\Users\USER\Pictures\Picture4.png"/>
          <p:cNvPicPr>
            <a:picLocks noChangeAspect="1" noChangeArrowheads="1"/>
          </p:cNvPicPr>
          <p:nvPr/>
        </p:nvPicPr>
        <p:blipFill>
          <a:blip r:embed="rId2"/>
          <a:srcRect/>
          <a:stretch>
            <a:fillRect/>
          </a:stretch>
        </p:blipFill>
        <p:spPr bwMode="auto">
          <a:xfrm>
            <a:off x="939800" y="1524000"/>
            <a:ext cx="11363325" cy="1328737"/>
          </a:xfrm>
          <a:prstGeom prst="rect">
            <a:avLst/>
          </a:prstGeom>
          <a:noFill/>
        </p:spPr>
      </p:pic>
      <p:pic>
        <p:nvPicPr>
          <p:cNvPr id="56322" name="Picture 2" descr="C:\Users\USER\Pictures\Picture5.png"/>
          <p:cNvPicPr>
            <a:picLocks noChangeAspect="1" noChangeArrowheads="1"/>
          </p:cNvPicPr>
          <p:nvPr/>
        </p:nvPicPr>
        <p:blipFill>
          <a:blip r:embed="rId3"/>
          <a:srcRect/>
          <a:stretch>
            <a:fillRect/>
          </a:stretch>
        </p:blipFill>
        <p:spPr bwMode="auto">
          <a:xfrm>
            <a:off x="3530600" y="3810000"/>
            <a:ext cx="5419725" cy="4846637"/>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0" y="0"/>
            <a:ext cx="11397600" cy="1593000"/>
          </a:xfrm>
        </p:spPr>
        <p:txBody>
          <a:bodyPr/>
          <a:lstStyle/>
          <a:p>
            <a:pPr algn="ctr"/>
            <a:r>
              <a:rPr lang="en-US" sz="3200" b="1" dirty="0" smtClean="0">
                <a:solidFill>
                  <a:srgbClr val="FF0000"/>
                </a:solidFill>
                <a:latin typeface="Times New Roman" pitchFamily="18" charset="0"/>
                <a:cs typeface="Times New Roman" pitchFamily="18" charset="0"/>
              </a:rPr>
              <a:t>Assembly Language </a:t>
            </a:r>
            <a:r>
              <a:rPr lang="en-US" sz="3200" b="1" dirty="0" err="1" smtClean="0">
                <a:solidFill>
                  <a:srgbClr val="FF0000"/>
                </a:solidFill>
                <a:latin typeface="Times New Roman" pitchFamily="18" charset="0"/>
                <a:cs typeface="Times New Roman" pitchFamily="18" charset="0"/>
              </a:rPr>
              <a:t>vs</a:t>
            </a:r>
            <a:r>
              <a:rPr lang="en-US" sz="3200" b="1" dirty="0" smtClean="0">
                <a:solidFill>
                  <a:srgbClr val="FF0000"/>
                </a:solidFill>
                <a:latin typeface="Times New Roman" pitchFamily="18" charset="0"/>
                <a:cs typeface="Times New Roman" pitchFamily="18" charset="0"/>
              </a:rPr>
              <a:t> Machine Language</a:t>
            </a:r>
            <a:endParaRPr lang="en-US" sz="3200" b="1" dirty="0">
              <a:solidFill>
                <a:srgbClr val="FF0000"/>
              </a:solidFill>
              <a:latin typeface="Times New Roman" pitchFamily="18" charset="0"/>
              <a:cs typeface="Times New Roman" pitchFamily="18" charset="0"/>
            </a:endParaRPr>
          </a:p>
        </p:txBody>
      </p:sp>
      <p:sp>
        <p:nvSpPr>
          <p:cNvPr id="3" name="Subtitle 2"/>
          <p:cNvSpPr>
            <a:spLocks noGrp="1"/>
          </p:cNvSpPr>
          <p:nvPr>
            <p:ph type="subTitle"/>
          </p:nvPr>
        </p:nvSpPr>
        <p:spPr/>
        <p:txBody>
          <a:bodyPr/>
          <a:lstStyle/>
          <a:p>
            <a:endParaRPr lang="en-US" dirty="0"/>
          </a:p>
        </p:txBody>
      </p:sp>
      <p:pic>
        <p:nvPicPr>
          <p:cNvPr id="1026" name="Picture 2" descr="D:\SPOS A.Y. 2020-21 Sem-II\SPOS sharad\Notes_PVG Nashik\asembly lang vs machine lang_1.jpeg"/>
          <p:cNvPicPr>
            <a:picLocks noChangeAspect="1" noChangeArrowheads="1"/>
          </p:cNvPicPr>
          <p:nvPr/>
        </p:nvPicPr>
        <p:blipFill>
          <a:blip r:embed="rId2"/>
          <a:srcRect/>
          <a:stretch>
            <a:fillRect/>
          </a:stretch>
        </p:blipFill>
        <p:spPr bwMode="auto">
          <a:xfrm>
            <a:off x="1" y="1143000"/>
            <a:ext cx="12979150" cy="861060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p:nvPr>
        </p:nvSpPr>
        <p:spPr>
          <a:xfrm>
            <a:off x="711200" y="1066800"/>
            <a:ext cx="11397600" cy="4114800"/>
          </a:xfrm>
        </p:spPr>
        <p:txBody>
          <a:bodyPr/>
          <a:lstStyle/>
          <a:p>
            <a:r>
              <a:rPr lang="en-US" sz="4400" b="1" dirty="0" smtClean="0">
                <a:latin typeface="Times New Roman" pitchFamily="18" charset="0"/>
                <a:cs typeface="Times New Roman" pitchFamily="18" charset="0"/>
              </a:rPr>
              <a:t>Assembly language  statement format  </a:t>
            </a:r>
            <a:endParaRPr lang="en-US" sz="4400" b="1" dirty="0" smtClean="0">
              <a:latin typeface="Times New Roman" pitchFamily="18" charset="0"/>
              <a:cs typeface="Times New Roman" pitchFamily="18" charset="0"/>
            </a:endParaRPr>
          </a:p>
          <a:p>
            <a:endParaRPr lang="en-US" sz="4400" b="1" dirty="0" smtClean="0">
              <a:latin typeface="Times New Roman" pitchFamily="18" charset="0"/>
              <a:cs typeface="Times New Roman" pitchFamily="18" charset="0"/>
            </a:endParaRPr>
          </a:p>
          <a:p>
            <a:r>
              <a:rPr lang="en-US" sz="4400" dirty="0" smtClean="0">
                <a:latin typeface="Times New Roman" pitchFamily="18" charset="0"/>
                <a:cs typeface="Times New Roman" pitchFamily="18" charset="0"/>
              </a:rPr>
              <a:t>[label] &lt;</a:t>
            </a:r>
            <a:r>
              <a:rPr lang="en-US" sz="4400" dirty="0" err="1" smtClean="0">
                <a:latin typeface="Times New Roman" pitchFamily="18" charset="0"/>
                <a:cs typeface="Times New Roman" pitchFamily="18" charset="0"/>
              </a:rPr>
              <a:t>opcode</a:t>
            </a:r>
            <a:r>
              <a:rPr lang="en-US" sz="4400" dirty="0" smtClean="0">
                <a:latin typeface="Times New Roman" pitchFamily="18" charset="0"/>
                <a:cs typeface="Times New Roman" pitchFamily="18" charset="0"/>
              </a:rPr>
              <a:t>&gt;  &lt;operand&gt; [&lt;operand</a:t>
            </a:r>
            <a:r>
              <a:rPr lang="en-US" sz="4400" dirty="0" smtClean="0">
                <a:latin typeface="Times New Roman" pitchFamily="18" charset="0"/>
                <a:cs typeface="Times New Roman" pitchFamily="18" charset="0"/>
              </a:rPr>
              <a:t>&gt;,….]</a:t>
            </a:r>
          </a:p>
          <a:p>
            <a:endParaRPr lang="en-US" sz="4400" dirty="0" smtClean="0">
              <a:latin typeface="Times New Roman" pitchFamily="18" charset="0"/>
              <a:cs typeface="Times New Roman" pitchFamily="18" charset="0"/>
            </a:endParaRPr>
          </a:p>
          <a:p>
            <a:r>
              <a:rPr lang="en-US" sz="4400" dirty="0" smtClean="0">
                <a:latin typeface="Times New Roman" pitchFamily="18" charset="0"/>
                <a:cs typeface="Times New Roman" pitchFamily="18" charset="0"/>
              </a:rPr>
              <a:t>Ex: LOOP MOVER AREG,Y</a:t>
            </a:r>
          </a:p>
          <a:p>
            <a:r>
              <a:rPr lang="en-US" sz="4400" dirty="0">
                <a:latin typeface="Times New Roman" pitchFamily="18" charset="0"/>
                <a:cs typeface="Times New Roman" pitchFamily="18" charset="0"/>
              </a:rPr>
              <a:t> </a:t>
            </a:r>
            <a:r>
              <a:rPr lang="en-US" sz="4400" dirty="0" smtClean="0">
                <a:latin typeface="Times New Roman" pitchFamily="18" charset="0"/>
                <a:cs typeface="Times New Roman" pitchFamily="18" charset="0"/>
              </a:rPr>
              <a:t>                  ADD AREG,Y</a:t>
            </a:r>
          </a:p>
          <a:p>
            <a:r>
              <a:rPr lang="en-US" sz="4400" dirty="0">
                <a:latin typeface="Times New Roman" pitchFamily="18" charset="0"/>
                <a:cs typeface="Times New Roman" pitchFamily="18" charset="0"/>
              </a:rPr>
              <a:t> </a:t>
            </a:r>
            <a:r>
              <a:rPr lang="en-US" sz="4400" dirty="0" smtClean="0">
                <a:latin typeface="Times New Roman" pitchFamily="18" charset="0"/>
                <a:cs typeface="Times New Roman" pitchFamily="18" charset="0"/>
              </a:rPr>
              <a:t>       Y        DS  1</a:t>
            </a:r>
            <a:endParaRPr lang="en-US" sz="4400" dirty="0">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CustomShape 1"/>
          <p:cNvSpPr/>
          <p:nvPr/>
        </p:nvSpPr>
        <p:spPr>
          <a:xfrm>
            <a:off x="332640" y="621720"/>
            <a:ext cx="12233520" cy="609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gn="ctr">
              <a:lnSpc>
                <a:spcPct val="100000"/>
              </a:lnSpc>
            </a:pPr>
            <a:r>
              <a:rPr lang="en-IN" sz="3600" b="1" strike="noStrike" spc="-18" dirty="0">
                <a:solidFill>
                  <a:srgbClr val="FF0000"/>
                </a:solidFill>
                <a:latin typeface="Times New Roman"/>
              </a:rPr>
              <a:t>M</a:t>
            </a:r>
            <a:r>
              <a:rPr lang="en-IN" sz="3600" b="1" strike="noStrike" spc="-12" dirty="0">
                <a:solidFill>
                  <a:srgbClr val="FF0000"/>
                </a:solidFill>
                <a:latin typeface="Times New Roman"/>
              </a:rPr>
              <a:t>ACH</a:t>
            </a:r>
            <a:r>
              <a:rPr lang="en-IN" sz="3600" b="1" strike="noStrike" spc="4" dirty="0">
                <a:solidFill>
                  <a:srgbClr val="FF0000"/>
                </a:solidFill>
                <a:latin typeface="Times New Roman"/>
              </a:rPr>
              <a:t>I</a:t>
            </a:r>
            <a:r>
              <a:rPr lang="en-IN" sz="3600" b="1" strike="noStrike" spc="-12" dirty="0">
                <a:solidFill>
                  <a:srgbClr val="FF0000"/>
                </a:solidFill>
                <a:latin typeface="Times New Roman"/>
              </a:rPr>
              <a:t>N</a:t>
            </a:r>
            <a:r>
              <a:rPr lang="en-IN" sz="3600" b="1" strike="noStrike" spc="-29" dirty="0">
                <a:solidFill>
                  <a:srgbClr val="FF0000"/>
                </a:solidFill>
                <a:latin typeface="Times New Roman"/>
              </a:rPr>
              <a:t>E</a:t>
            </a:r>
            <a:r>
              <a:rPr lang="en-IN" sz="3600" b="1" strike="noStrike" spc="103" dirty="0">
                <a:solidFill>
                  <a:srgbClr val="FF0000"/>
                </a:solidFill>
                <a:latin typeface="Times New Roman"/>
              </a:rPr>
              <a:t> </a:t>
            </a:r>
            <a:r>
              <a:rPr lang="en-IN" sz="3600" b="1" strike="noStrike" spc="-9" dirty="0">
                <a:solidFill>
                  <a:srgbClr val="FF0000"/>
                </a:solidFill>
                <a:latin typeface="Times New Roman"/>
              </a:rPr>
              <a:t>L</a:t>
            </a:r>
            <a:r>
              <a:rPr lang="en-IN" sz="3600" b="1" strike="noStrike" spc="-12" dirty="0">
                <a:solidFill>
                  <a:srgbClr val="FF0000"/>
                </a:solidFill>
                <a:latin typeface="Times New Roman"/>
              </a:rPr>
              <a:t>ANGUA</a:t>
            </a:r>
            <a:r>
              <a:rPr lang="en-IN" sz="3600" b="1" strike="noStrike" spc="-4" dirty="0">
                <a:solidFill>
                  <a:srgbClr val="FF0000"/>
                </a:solidFill>
                <a:latin typeface="Times New Roman"/>
              </a:rPr>
              <a:t>G</a:t>
            </a:r>
            <a:r>
              <a:rPr lang="en-IN" sz="3600" b="1" strike="noStrike" spc="-29" dirty="0">
                <a:solidFill>
                  <a:srgbClr val="FF0000"/>
                </a:solidFill>
                <a:latin typeface="Times New Roman"/>
              </a:rPr>
              <a:t>E</a:t>
            </a:r>
            <a:r>
              <a:rPr lang="en-IN" sz="3600" b="1" strike="noStrike" spc="89" dirty="0">
                <a:solidFill>
                  <a:srgbClr val="FF0000"/>
                </a:solidFill>
                <a:latin typeface="Times New Roman"/>
              </a:rPr>
              <a:t> </a:t>
            </a:r>
            <a:r>
              <a:rPr lang="en-IN" sz="3600" b="1" strike="noStrike" spc="-32" dirty="0">
                <a:solidFill>
                  <a:srgbClr val="FF0000"/>
                </a:solidFill>
                <a:latin typeface="Times New Roman"/>
              </a:rPr>
              <a:t>&amp;</a:t>
            </a:r>
            <a:r>
              <a:rPr lang="en-IN" sz="3600" b="1" strike="noStrike" spc="49" dirty="0">
                <a:solidFill>
                  <a:srgbClr val="FF0000"/>
                </a:solidFill>
                <a:latin typeface="Times New Roman"/>
              </a:rPr>
              <a:t> </a:t>
            </a:r>
            <a:r>
              <a:rPr lang="en-IN" sz="3600" b="1" strike="noStrike" spc="-12" dirty="0">
                <a:solidFill>
                  <a:srgbClr val="FF0000"/>
                </a:solidFill>
                <a:latin typeface="Times New Roman"/>
              </a:rPr>
              <a:t>A</a:t>
            </a:r>
            <a:r>
              <a:rPr lang="en-IN" sz="3600" b="1" strike="noStrike" spc="-9" dirty="0">
                <a:solidFill>
                  <a:srgbClr val="FF0000"/>
                </a:solidFill>
                <a:latin typeface="Times New Roman"/>
              </a:rPr>
              <a:t>SSEMBL</a:t>
            </a:r>
            <a:r>
              <a:rPr lang="en-IN" sz="3600" b="1" strike="noStrike" spc="-29" dirty="0">
                <a:solidFill>
                  <a:srgbClr val="FF0000"/>
                </a:solidFill>
                <a:latin typeface="Times New Roman"/>
              </a:rPr>
              <a:t>Y</a:t>
            </a:r>
            <a:r>
              <a:rPr lang="en-IN" sz="3600" b="1" strike="noStrike" spc="97" dirty="0">
                <a:solidFill>
                  <a:srgbClr val="FF0000"/>
                </a:solidFill>
                <a:latin typeface="Times New Roman"/>
              </a:rPr>
              <a:t> </a:t>
            </a:r>
            <a:r>
              <a:rPr lang="en-IN" sz="3600" b="1" strike="noStrike" spc="-9" dirty="0">
                <a:solidFill>
                  <a:srgbClr val="FF0000"/>
                </a:solidFill>
                <a:latin typeface="Times New Roman"/>
              </a:rPr>
              <a:t>L</a:t>
            </a:r>
            <a:r>
              <a:rPr lang="en-IN" sz="3600" b="1" strike="noStrike" spc="-12" dirty="0">
                <a:solidFill>
                  <a:srgbClr val="FF0000"/>
                </a:solidFill>
                <a:latin typeface="Times New Roman"/>
              </a:rPr>
              <a:t>ANGUA</a:t>
            </a:r>
            <a:r>
              <a:rPr lang="en-IN" sz="3600" b="1" strike="noStrike" spc="-4" dirty="0">
                <a:solidFill>
                  <a:srgbClr val="FF0000"/>
                </a:solidFill>
                <a:latin typeface="Times New Roman"/>
              </a:rPr>
              <a:t>G</a:t>
            </a:r>
            <a:r>
              <a:rPr lang="en-IN" sz="3600" b="1" strike="noStrike" spc="-29" dirty="0">
                <a:solidFill>
                  <a:srgbClr val="FF0000"/>
                </a:solidFill>
                <a:latin typeface="Times New Roman"/>
              </a:rPr>
              <a:t>E</a:t>
            </a:r>
            <a:endParaRPr lang="en-IN" sz="3600" b="0" strike="noStrike" spc="-1" dirty="0">
              <a:solidFill>
                <a:srgbClr val="FF0000"/>
              </a:solidFill>
              <a:latin typeface="Arial"/>
            </a:endParaRPr>
          </a:p>
        </p:txBody>
      </p:sp>
      <p:sp>
        <p:nvSpPr>
          <p:cNvPr id="220" name="CustomShape 2"/>
          <p:cNvSpPr/>
          <p:nvPr/>
        </p:nvSpPr>
        <p:spPr>
          <a:xfrm>
            <a:off x="635040" y="1371600"/>
            <a:ext cx="11124720" cy="815292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ustomShape 1"/>
          <p:cNvSpPr/>
          <p:nvPr/>
        </p:nvSpPr>
        <p:spPr>
          <a:xfrm>
            <a:off x="866160" y="448560"/>
            <a:ext cx="11353320" cy="822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gn="ctr">
              <a:lnSpc>
                <a:spcPct val="100000"/>
              </a:lnSpc>
            </a:pPr>
            <a:r>
              <a:rPr lang="en-IN" sz="3600" b="1" strike="noStrike" spc="12" dirty="0">
                <a:solidFill>
                  <a:srgbClr val="FF0000"/>
                </a:solidFill>
                <a:latin typeface="Times New Roman"/>
              </a:rPr>
              <a:t>MACHIN</a:t>
            </a:r>
            <a:r>
              <a:rPr lang="en-IN" sz="3600" b="1" strike="noStrike" spc="-1" dirty="0">
                <a:solidFill>
                  <a:srgbClr val="FF0000"/>
                </a:solidFill>
                <a:latin typeface="Times New Roman"/>
              </a:rPr>
              <a:t>E</a:t>
            </a:r>
            <a:r>
              <a:rPr lang="en-IN" sz="3600" b="1" strike="noStrike" spc="63" dirty="0">
                <a:solidFill>
                  <a:srgbClr val="FF0000"/>
                </a:solidFill>
                <a:latin typeface="Times New Roman"/>
              </a:rPr>
              <a:t> </a:t>
            </a:r>
            <a:r>
              <a:rPr lang="en-IN" sz="3600" b="1" strike="noStrike" spc="12" dirty="0">
                <a:solidFill>
                  <a:srgbClr val="FF0000"/>
                </a:solidFill>
                <a:latin typeface="Times New Roman"/>
              </a:rPr>
              <a:t>OPCOD</a:t>
            </a:r>
            <a:r>
              <a:rPr lang="en-IN" sz="3600" b="1" strike="noStrike" spc="-1" dirty="0">
                <a:solidFill>
                  <a:srgbClr val="FF0000"/>
                </a:solidFill>
                <a:latin typeface="Times New Roman"/>
              </a:rPr>
              <a:t>E</a:t>
            </a:r>
            <a:r>
              <a:rPr lang="en-IN" sz="3600" b="1" strike="noStrike" spc="63" dirty="0">
                <a:solidFill>
                  <a:srgbClr val="FF0000"/>
                </a:solidFill>
                <a:latin typeface="Times New Roman"/>
              </a:rPr>
              <a:t> </a:t>
            </a:r>
            <a:r>
              <a:rPr lang="en-IN" sz="3600" b="1" strike="noStrike" spc="12" dirty="0">
                <a:solidFill>
                  <a:srgbClr val="FF0000"/>
                </a:solidFill>
                <a:latin typeface="Times New Roman"/>
              </a:rPr>
              <a:t>TABL</a:t>
            </a:r>
            <a:r>
              <a:rPr lang="en-IN" sz="3600" b="1" strike="noStrike" spc="-1" dirty="0">
                <a:solidFill>
                  <a:srgbClr val="FF0000"/>
                </a:solidFill>
                <a:latin typeface="Times New Roman"/>
              </a:rPr>
              <a:t>E</a:t>
            </a:r>
            <a:r>
              <a:rPr lang="en-IN" sz="3600" b="1" strike="noStrike" spc="63" dirty="0">
                <a:solidFill>
                  <a:srgbClr val="FF0000"/>
                </a:solidFill>
                <a:latin typeface="Times New Roman"/>
              </a:rPr>
              <a:t> </a:t>
            </a:r>
            <a:r>
              <a:rPr lang="en-IN" sz="3600" b="1" strike="noStrike" spc="18" dirty="0">
                <a:solidFill>
                  <a:srgbClr val="FF0000"/>
                </a:solidFill>
                <a:latin typeface="Times New Roman"/>
              </a:rPr>
              <a:t>(</a:t>
            </a:r>
            <a:r>
              <a:rPr lang="en-IN" sz="3600" b="1" strike="noStrike" spc="12" dirty="0">
                <a:solidFill>
                  <a:srgbClr val="FF0000"/>
                </a:solidFill>
                <a:latin typeface="Times New Roman"/>
              </a:rPr>
              <a:t>MOT</a:t>
            </a:r>
            <a:r>
              <a:rPr lang="en-IN" sz="3600" b="1" strike="noStrike" spc="-1" dirty="0">
                <a:solidFill>
                  <a:srgbClr val="FF0000"/>
                </a:solidFill>
                <a:latin typeface="Times New Roman"/>
              </a:rPr>
              <a:t>)</a:t>
            </a:r>
            <a:endParaRPr lang="en-IN" sz="3600" b="0" strike="noStrike" spc="-1" dirty="0">
              <a:solidFill>
                <a:srgbClr val="FF0000"/>
              </a:solidFill>
              <a:latin typeface="Arial"/>
            </a:endParaRPr>
          </a:p>
        </p:txBody>
      </p:sp>
      <p:pic>
        <p:nvPicPr>
          <p:cNvPr id="54273" name="Picture 1" descr="C:\Users\USER\Pictures\Picture6.png"/>
          <p:cNvPicPr>
            <a:picLocks noChangeAspect="1" noChangeArrowheads="1"/>
          </p:cNvPicPr>
          <p:nvPr/>
        </p:nvPicPr>
        <p:blipFill>
          <a:blip r:embed="rId2"/>
          <a:srcRect/>
          <a:stretch>
            <a:fillRect/>
          </a:stretch>
        </p:blipFill>
        <p:spPr bwMode="auto">
          <a:xfrm>
            <a:off x="2003425" y="1312863"/>
            <a:ext cx="8997950" cy="7126287"/>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30200" y="1143000"/>
            <a:ext cx="12420600" cy="6436925"/>
          </a:xfrm>
          <a:prstGeom prst="rect">
            <a:avLst/>
          </a:prstGeom>
        </p:spPr>
        <p:txBody>
          <a:bodyPr lIns="130046" tIns="65023" rIns="130046" bIns="65023">
            <a:noAutofit/>
          </a:bodyPr>
          <a:lstStyle/>
          <a:p>
            <a:pPr algn="just"/>
            <a:r>
              <a:rPr lang="en-US" sz="2400" dirty="0">
                <a:latin typeface="Times New Roman" pitchFamily="18" charset="0"/>
                <a:cs typeface="Times New Roman" pitchFamily="18" charset="0"/>
              </a:rPr>
              <a:t>What is System?</a:t>
            </a:r>
          </a:p>
          <a:p>
            <a:pPr algn="just">
              <a:buNone/>
            </a:pPr>
            <a:endParaRPr lang="en-US" sz="2400" dirty="0">
              <a:latin typeface="Times New Roman" pitchFamily="18" charset="0"/>
              <a:cs typeface="Times New Roman" pitchFamily="18" charset="0"/>
            </a:endParaRPr>
          </a:p>
          <a:p>
            <a:pPr lvl="1" algn="just"/>
            <a:r>
              <a:rPr lang="en-US" sz="2400" dirty="0">
                <a:latin typeface="Times New Roman" pitchFamily="18" charset="0"/>
                <a:cs typeface="Times New Roman" pitchFamily="18" charset="0"/>
              </a:rPr>
              <a:t>System is the collection of various components.</a:t>
            </a:r>
          </a:p>
          <a:p>
            <a:pPr lvl="1" algn="just"/>
            <a:r>
              <a:rPr lang="en-US" sz="2400" dirty="0">
                <a:latin typeface="Times New Roman" pitchFamily="18" charset="0"/>
                <a:cs typeface="Times New Roman" pitchFamily="18" charset="0"/>
              </a:rPr>
              <a:t> Ex:- College is a system</a:t>
            </a:r>
          </a:p>
          <a:p>
            <a:pPr lvl="1"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What is Programming?</a:t>
            </a:r>
          </a:p>
          <a:p>
            <a:pPr algn="just"/>
            <a:endParaRPr lang="en-US" sz="2400" dirty="0">
              <a:latin typeface="Times New Roman" pitchFamily="18" charset="0"/>
              <a:cs typeface="Times New Roman" pitchFamily="18" charset="0"/>
            </a:endParaRPr>
          </a:p>
          <a:p>
            <a:pPr lvl="1" algn="just"/>
            <a:r>
              <a:rPr lang="en-US" sz="2400" dirty="0">
                <a:latin typeface="Times New Roman" pitchFamily="18" charset="0"/>
                <a:cs typeface="Times New Roman" pitchFamily="18" charset="0"/>
              </a:rPr>
              <a:t>Art of designing and </a:t>
            </a:r>
            <a:r>
              <a:rPr lang="en-US" sz="2400" dirty="0" smtClean="0">
                <a:latin typeface="Times New Roman" pitchFamily="18" charset="0"/>
                <a:cs typeface="Times New Roman" pitchFamily="18" charset="0"/>
              </a:rPr>
              <a:t>implementing  </a:t>
            </a:r>
            <a:r>
              <a:rPr lang="en-US" sz="2400" dirty="0">
                <a:latin typeface="Times New Roman" pitchFamily="18" charset="0"/>
                <a:cs typeface="Times New Roman" pitchFamily="18" charset="0"/>
              </a:rPr>
              <a:t>the programs</a:t>
            </a:r>
            <a:r>
              <a:rPr lang="en-US" sz="2400" dirty="0" smtClean="0">
                <a:latin typeface="Times New Roman" pitchFamily="18" charset="0"/>
                <a:cs typeface="Times New Roman" pitchFamily="18" charset="0"/>
              </a:rPr>
              <a:t>.</a:t>
            </a:r>
          </a:p>
          <a:p>
            <a:pPr lvl="1" algn="just"/>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Software is collection of many programs. Two types of software:</a:t>
            </a:r>
          </a:p>
          <a:p>
            <a:pPr marL="1209428" lvl="1" indent="-650230"/>
            <a:r>
              <a:rPr lang="en-US" sz="2400" dirty="0" smtClean="0">
                <a:latin typeface="Times New Roman" pitchFamily="18" charset="0"/>
                <a:cs typeface="Times New Roman" pitchFamily="18" charset="0"/>
              </a:rPr>
              <a:t>1. System software-</a:t>
            </a:r>
          </a:p>
          <a:p>
            <a:pPr marL="1209428" lvl="1" indent="-650230"/>
            <a:r>
              <a:rPr lang="en-US" sz="2400" dirty="0" smtClean="0">
                <a:latin typeface="Times New Roman" pitchFamily="18" charset="0"/>
                <a:cs typeface="Times New Roman" pitchFamily="18" charset="0"/>
              </a:rPr>
              <a:t>		These programs assist general use application programs.</a:t>
            </a:r>
          </a:p>
          <a:p>
            <a:pPr marL="1209428" lvl="1" indent="-650230"/>
            <a:r>
              <a:rPr lang="en-US" sz="2400" dirty="0" smtClean="0">
                <a:latin typeface="Times New Roman" pitchFamily="18" charset="0"/>
                <a:cs typeface="Times New Roman" pitchFamily="18" charset="0"/>
              </a:rPr>
              <a:t>		Ex:- Operating System , Assembler etc.</a:t>
            </a:r>
          </a:p>
          <a:p>
            <a:pPr marL="1209428" lvl="1" indent="-650230"/>
            <a:r>
              <a:rPr lang="en-US" sz="2400" dirty="0" smtClean="0">
                <a:latin typeface="Times New Roman" pitchFamily="18" charset="0"/>
                <a:cs typeface="Times New Roman" pitchFamily="18" charset="0"/>
              </a:rPr>
              <a:t>2. Application software-</a:t>
            </a:r>
          </a:p>
          <a:p>
            <a:pPr marL="1209428" lvl="1" indent="-650230"/>
            <a:r>
              <a:rPr lang="en-US" sz="2400" dirty="0" smtClean="0">
                <a:latin typeface="Times New Roman" pitchFamily="18" charset="0"/>
                <a:cs typeface="Times New Roman" pitchFamily="18" charset="0"/>
              </a:rPr>
              <a:t>     These are the software developed for the specific goal.</a:t>
            </a:r>
          </a:p>
          <a:p>
            <a:pPr lvl="1" algn="just"/>
            <a:endParaRPr lang="en-US" sz="2400" dirty="0" smtClean="0">
              <a:latin typeface="Times New Roman" pitchFamily="18" charset="0"/>
              <a:cs typeface="Times New Roman" pitchFamily="18" charset="0"/>
            </a:endParaRPr>
          </a:p>
          <a:p>
            <a:pPr lvl="1" algn="just"/>
            <a:endParaRPr lang="en-US" sz="2400" dirty="0">
              <a:latin typeface="Times New Roman" pitchFamily="18" charset="0"/>
              <a:cs typeface="Times New Roman" pitchFamily="18" charset="0"/>
            </a:endParaRPr>
          </a:p>
          <a:p>
            <a:pPr lvl="1" algn="just"/>
            <a:r>
              <a:rPr lang="en-US" sz="2400" dirty="0" smtClean="0">
                <a:latin typeface="Times New Roman" pitchFamily="18" charset="0"/>
                <a:cs typeface="Times New Roman" pitchFamily="18" charset="0"/>
              </a:rPr>
              <a:t>System programming involves designing and writing computer programs that allow the computer hardware to interface with the programmer and the user, leading to the effective execution of application software on the computer system. Typical system programs include the operating system and firmware, programming tools such as compilers, assemblers, I/O routines, interpreters, scheduler, loaders and linkers as well as the runtime libraries of the computer programming languages</a:t>
            </a:r>
            <a:endParaRPr lang="en-US" sz="2400" dirty="0">
              <a:latin typeface="Times New Roman" pitchFamily="18" charset="0"/>
              <a:cs typeface="Times New Roman" pitchFamily="18" charset="0"/>
            </a:endParaRPr>
          </a:p>
        </p:txBody>
      </p:sp>
      <p:sp>
        <p:nvSpPr>
          <p:cNvPr id="2" name="Title 1"/>
          <p:cNvSpPr>
            <a:spLocks noGrp="1"/>
          </p:cNvSpPr>
          <p:nvPr>
            <p:ph type="title"/>
          </p:nvPr>
        </p:nvSpPr>
        <p:spPr>
          <a:xfrm>
            <a:off x="787400" y="0"/>
            <a:ext cx="11397600" cy="854040"/>
          </a:xfrm>
        </p:spPr>
        <p:txBody>
          <a:bodyPr/>
          <a:lstStyle/>
          <a:p>
            <a:pPr algn="ctr"/>
            <a:r>
              <a:rPr lang="en-US" sz="3200" dirty="0" smtClean="0">
                <a:solidFill>
                  <a:srgbClr val="FF0000"/>
                </a:solidFill>
                <a:latin typeface="Times New Roman" pitchFamily="18" charset="0"/>
                <a:cs typeface="Times New Roman" pitchFamily="18" charset="0"/>
              </a:rPr>
              <a:t>Introduction</a:t>
            </a:r>
            <a:endParaRPr lang="en-US" sz="3200" dirty="0">
              <a:solidFill>
                <a:srgbClr val="FF0000"/>
              </a:solidFill>
              <a:latin typeface="Times New Roman" pitchFamily="18" charset="0"/>
              <a:cs typeface="Times New Roman" pitchFamily="18" charset="0"/>
            </a:endParaRPr>
          </a:p>
        </p:txBody>
      </p:sp>
    </p:spTree>
  </p:cSld>
  <p:clrMapOvr>
    <a:masterClrMapping/>
  </p:clrMapOvr>
  <p:transition spd="slow">
    <p:wipe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CustomShape 2"/>
          <p:cNvSpPr/>
          <p:nvPr/>
        </p:nvSpPr>
        <p:spPr>
          <a:xfrm>
            <a:off x="332640" y="426960"/>
            <a:ext cx="10968120" cy="669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gn="ctr">
              <a:lnSpc>
                <a:spcPct val="100000"/>
              </a:lnSpc>
            </a:pPr>
            <a:r>
              <a:rPr lang="en-IN" sz="3600" b="1" strike="noStrike" spc="18" dirty="0">
                <a:solidFill>
                  <a:srgbClr val="FF0000"/>
                </a:solidFill>
                <a:latin typeface="Times New Roman"/>
              </a:rPr>
              <a:t>SA</a:t>
            </a:r>
            <a:r>
              <a:rPr lang="en-IN" sz="3600" b="1" strike="noStrike" spc="12" dirty="0">
                <a:solidFill>
                  <a:srgbClr val="FF0000"/>
                </a:solidFill>
                <a:latin typeface="Times New Roman"/>
              </a:rPr>
              <a:t>MP</a:t>
            </a:r>
            <a:r>
              <a:rPr lang="en-IN" sz="3600" b="1" strike="noStrike" spc="24" dirty="0">
                <a:solidFill>
                  <a:srgbClr val="FF0000"/>
                </a:solidFill>
                <a:latin typeface="Times New Roman"/>
              </a:rPr>
              <a:t>L</a:t>
            </a:r>
            <a:r>
              <a:rPr lang="en-IN" sz="3600" b="1" strike="noStrike" spc="-1" dirty="0">
                <a:solidFill>
                  <a:srgbClr val="FF0000"/>
                </a:solidFill>
                <a:latin typeface="Times New Roman"/>
              </a:rPr>
              <a:t>E</a:t>
            </a:r>
            <a:r>
              <a:rPr lang="en-IN" sz="3600" b="1" strike="noStrike" spc="58" dirty="0">
                <a:solidFill>
                  <a:srgbClr val="FF0000"/>
                </a:solidFill>
                <a:latin typeface="Times New Roman"/>
              </a:rPr>
              <a:t> </a:t>
            </a:r>
            <a:r>
              <a:rPr lang="en-IN" sz="3600" b="1" strike="noStrike" spc="12" dirty="0">
                <a:solidFill>
                  <a:srgbClr val="FF0000"/>
                </a:solidFill>
                <a:latin typeface="Times New Roman"/>
              </a:rPr>
              <a:t>P</a:t>
            </a:r>
            <a:r>
              <a:rPr lang="en-IN" sz="3600" b="1" strike="noStrike" spc="18" dirty="0">
                <a:solidFill>
                  <a:srgbClr val="FF0000"/>
                </a:solidFill>
                <a:latin typeface="Times New Roman"/>
              </a:rPr>
              <a:t>R</a:t>
            </a:r>
            <a:r>
              <a:rPr lang="en-IN" sz="3600" b="1" strike="noStrike" spc="12" dirty="0">
                <a:solidFill>
                  <a:srgbClr val="FF0000"/>
                </a:solidFill>
                <a:latin typeface="Times New Roman"/>
              </a:rPr>
              <a:t>OG</a:t>
            </a:r>
            <a:r>
              <a:rPr lang="en-IN" sz="3600" b="1" strike="noStrike" spc="18" dirty="0">
                <a:solidFill>
                  <a:srgbClr val="FF0000"/>
                </a:solidFill>
                <a:latin typeface="Times New Roman"/>
              </a:rPr>
              <a:t>RA</a:t>
            </a:r>
            <a:r>
              <a:rPr lang="en-IN" sz="3600" b="1" strike="noStrike" spc="-1" dirty="0">
                <a:solidFill>
                  <a:srgbClr val="FF0000"/>
                </a:solidFill>
                <a:latin typeface="Times New Roman"/>
              </a:rPr>
              <a:t>M</a:t>
            </a:r>
            <a:r>
              <a:rPr lang="en-IN" sz="3600" b="1" strike="noStrike" spc="63" dirty="0">
                <a:solidFill>
                  <a:srgbClr val="FF0000"/>
                </a:solidFill>
                <a:latin typeface="Times New Roman"/>
              </a:rPr>
              <a:t> </a:t>
            </a:r>
            <a:r>
              <a:rPr lang="en-IN" sz="3600" b="1" strike="noStrike" spc="12" dirty="0">
                <a:solidFill>
                  <a:srgbClr val="FF0000"/>
                </a:solidFill>
                <a:latin typeface="Times New Roman"/>
              </a:rPr>
              <a:t>FO</a:t>
            </a:r>
            <a:r>
              <a:rPr lang="en-IN" sz="3600" b="1" strike="noStrike" spc="-1" dirty="0">
                <a:solidFill>
                  <a:srgbClr val="FF0000"/>
                </a:solidFill>
                <a:latin typeface="Times New Roman"/>
              </a:rPr>
              <a:t>R</a:t>
            </a:r>
            <a:r>
              <a:rPr lang="en-IN" sz="3600" b="1" strike="noStrike" spc="52" dirty="0">
                <a:solidFill>
                  <a:srgbClr val="FF0000"/>
                </a:solidFill>
                <a:latin typeface="Times New Roman"/>
              </a:rPr>
              <a:t> </a:t>
            </a:r>
            <a:r>
              <a:rPr lang="en-IN" sz="3600" b="1" strike="noStrike" spc="12" dirty="0">
                <a:solidFill>
                  <a:srgbClr val="FF0000"/>
                </a:solidFill>
                <a:latin typeface="Times New Roman"/>
              </a:rPr>
              <a:t>F</a:t>
            </a:r>
            <a:r>
              <a:rPr lang="en-IN" sz="3600" b="1" strike="noStrike" spc="24" dirty="0">
                <a:solidFill>
                  <a:srgbClr val="FF0000"/>
                </a:solidFill>
                <a:latin typeface="Times New Roman"/>
              </a:rPr>
              <a:t>I</a:t>
            </a:r>
            <a:r>
              <a:rPr lang="en-IN" sz="3600" b="1" strike="noStrike" spc="18" dirty="0">
                <a:solidFill>
                  <a:srgbClr val="FF0000"/>
                </a:solidFill>
                <a:latin typeface="Times New Roman"/>
              </a:rPr>
              <a:t>ND</a:t>
            </a:r>
            <a:r>
              <a:rPr lang="en-IN" sz="3600" b="1" strike="noStrike" spc="24" dirty="0">
                <a:solidFill>
                  <a:srgbClr val="FF0000"/>
                </a:solidFill>
                <a:latin typeface="Times New Roman"/>
              </a:rPr>
              <a:t>I</a:t>
            </a:r>
            <a:r>
              <a:rPr lang="en-IN" sz="3600" b="1" strike="noStrike" spc="18" dirty="0">
                <a:solidFill>
                  <a:srgbClr val="FF0000"/>
                </a:solidFill>
                <a:latin typeface="Times New Roman"/>
              </a:rPr>
              <a:t>N</a:t>
            </a:r>
            <a:r>
              <a:rPr lang="en-IN" sz="3600" b="1" strike="noStrike" spc="-1" dirty="0">
                <a:solidFill>
                  <a:srgbClr val="FF0000"/>
                </a:solidFill>
                <a:latin typeface="Times New Roman"/>
              </a:rPr>
              <a:t>G</a:t>
            </a:r>
            <a:r>
              <a:rPr lang="en-IN" sz="3600" b="1" strike="noStrike" spc="49" dirty="0">
                <a:solidFill>
                  <a:srgbClr val="FF0000"/>
                </a:solidFill>
                <a:latin typeface="Times New Roman"/>
              </a:rPr>
              <a:t> </a:t>
            </a:r>
            <a:r>
              <a:rPr lang="en-IN" sz="3600" b="1" strike="noStrike" spc="-1" dirty="0">
                <a:solidFill>
                  <a:srgbClr val="FF0000"/>
                </a:solidFill>
                <a:latin typeface="Times New Roman"/>
              </a:rPr>
              <a:t>X</a:t>
            </a:r>
            <a:r>
              <a:rPr lang="en-IN" sz="3600" b="1" strike="noStrike" spc="43" dirty="0">
                <a:solidFill>
                  <a:srgbClr val="FF0000"/>
                </a:solidFill>
                <a:latin typeface="Times New Roman"/>
              </a:rPr>
              <a:t> </a:t>
            </a:r>
            <a:r>
              <a:rPr lang="en-IN" sz="3600" b="1" strike="noStrike" spc="-1" dirty="0">
                <a:solidFill>
                  <a:srgbClr val="FF0000"/>
                </a:solidFill>
                <a:latin typeface="Times New Roman"/>
              </a:rPr>
              <a:t>+</a:t>
            </a:r>
            <a:r>
              <a:rPr lang="en-IN" sz="3600" b="1" strike="noStrike" spc="38" dirty="0">
                <a:solidFill>
                  <a:srgbClr val="FF0000"/>
                </a:solidFill>
                <a:latin typeface="Times New Roman"/>
              </a:rPr>
              <a:t> </a:t>
            </a:r>
            <a:r>
              <a:rPr lang="en-IN" sz="3600" b="1" strike="noStrike" spc="-1" dirty="0">
                <a:solidFill>
                  <a:srgbClr val="FF0000"/>
                </a:solidFill>
                <a:latin typeface="Times New Roman"/>
              </a:rPr>
              <a:t>Y</a:t>
            </a:r>
            <a:endParaRPr lang="en-IN" sz="3600" b="0" strike="noStrike" spc="-1" dirty="0">
              <a:solidFill>
                <a:srgbClr val="FF0000"/>
              </a:solidFill>
              <a:latin typeface="Arial"/>
            </a:endParaRPr>
          </a:p>
        </p:txBody>
      </p:sp>
      <p:pic>
        <p:nvPicPr>
          <p:cNvPr id="53249" name="Picture 1" descr="C:\Users\USER\Pictures\New Picture (3).png"/>
          <p:cNvPicPr>
            <a:picLocks noChangeAspect="1" noChangeArrowheads="1"/>
          </p:cNvPicPr>
          <p:nvPr/>
        </p:nvPicPr>
        <p:blipFill>
          <a:blip r:embed="rId2"/>
          <a:srcRect/>
          <a:stretch>
            <a:fillRect/>
          </a:stretch>
        </p:blipFill>
        <p:spPr bwMode="auto">
          <a:xfrm>
            <a:off x="1196975" y="1498600"/>
            <a:ext cx="10609263" cy="67564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1" descr="C:\Users\USER\Pictures\Picture7.png"/>
          <p:cNvPicPr>
            <a:picLocks noChangeAspect="1" noChangeArrowheads="1"/>
          </p:cNvPicPr>
          <p:nvPr/>
        </p:nvPicPr>
        <p:blipFill>
          <a:blip r:embed="rId2"/>
          <a:srcRect/>
          <a:stretch>
            <a:fillRect/>
          </a:stretch>
        </p:blipFill>
        <p:spPr bwMode="auto">
          <a:xfrm>
            <a:off x="1244600" y="1282700"/>
            <a:ext cx="10448925" cy="7861300"/>
          </a:xfrm>
          <a:prstGeom prst="rect">
            <a:avLst/>
          </a:prstGeom>
          <a:noFill/>
        </p:spPr>
      </p:pic>
      <p:sp>
        <p:nvSpPr>
          <p:cNvPr id="4" name="CustomShape 2"/>
          <p:cNvSpPr/>
          <p:nvPr/>
        </p:nvSpPr>
        <p:spPr>
          <a:xfrm>
            <a:off x="332640" y="426960"/>
            <a:ext cx="10968120" cy="669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gn="ctr">
              <a:lnSpc>
                <a:spcPct val="100000"/>
              </a:lnSpc>
            </a:pPr>
            <a:r>
              <a:rPr lang="en-IN" sz="3600" b="1" strike="noStrike" spc="58" dirty="0" smtClean="0">
                <a:solidFill>
                  <a:srgbClr val="FF0000"/>
                </a:solidFill>
                <a:latin typeface="Times New Roman"/>
              </a:rPr>
              <a:t> </a:t>
            </a:r>
            <a:r>
              <a:rPr lang="en-IN" sz="3600" b="1" strike="noStrike" spc="12" dirty="0" smtClean="0">
                <a:solidFill>
                  <a:srgbClr val="FF0000"/>
                </a:solidFill>
                <a:latin typeface="Times New Roman"/>
              </a:rPr>
              <a:t>P</a:t>
            </a:r>
            <a:r>
              <a:rPr lang="en-IN" sz="3600" b="1" strike="noStrike" spc="18" dirty="0" smtClean="0">
                <a:solidFill>
                  <a:srgbClr val="FF0000"/>
                </a:solidFill>
                <a:latin typeface="Times New Roman"/>
              </a:rPr>
              <a:t>r</a:t>
            </a:r>
            <a:r>
              <a:rPr lang="en-IN" sz="3600" b="1" strike="noStrike" spc="12" dirty="0" smtClean="0">
                <a:solidFill>
                  <a:srgbClr val="FF0000"/>
                </a:solidFill>
                <a:latin typeface="Times New Roman"/>
              </a:rPr>
              <a:t>og</a:t>
            </a:r>
            <a:r>
              <a:rPr lang="en-IN" sz="3600" b="1" strike="noStrike" spc="18" dirty="0" smtClean="0">
                <a:solidFill>
                  <a:srgbClr val="FF0000"/>
                </a:solidFill>
                <a:latin typeface="Times New Roman"/>
              </a:rPr>
              <a:t>ra</a:t>
            </a:r>
            <a:r>
              <a:rPr lang="en-IN" sz="3600" b="1" strike="noStrike" spc="-1" dirty="0" smtClean="0">
                <a:solidFill>
                  <a:srgbClr val="FF0000"/>
                </a:solidFill>
                <a:latin typeface="Times New Roman"/>
              </a:rPr>
              <a:t>m</a:t>
            </a:r>
            <a:r>
              <a:rPr lang="en-IN" sz="3600" b="1" strike="noStrike" spc="63" dirty="0" smtClean="0">
                <a:solidFill>
                  <a:srgbClr val="FF0000"/>
                </a:solidFill>
                <a:latin typeface="Times New Roman"/>
              </a:rPr>
              <a:t> </a:t>
            </a:r>
            <a:r>
              <a:rPr lang="en-IN" sz="3600" b="1" strike="noStrike" spc="12" dirty="0" smtClean="0">
                <a:solidFill>
                  <a:srgbClr val="FF0000"/>
                </a:solidFill>
                <a:latin typeface="Times New Roman"/>
              </a:rPr>
              <a:t>After updating LC</a:t>
            </a:r>
            <a:endParaRPr lang="en-IN" sz="3600" b="0" strike="noStrike" spc="-1" dirty="0">
              <a:solidFill>
                <a:srgbClr val="FF0000"/>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1"/>
          <p:cNvSpPr/>
          <p:nvPr/>
        </p:nvSpPr>
        <p:spPr>
          <a:xfrm>
            <a:off x="19440" y="152280"/>
            <a:ext cx="2825280" cy="213336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227" name="CustomShape 2"/>
          <p:cNvSpPr/>
          <p:nvPr/>
        </p:nvSpPr>
        <p:spPr>
          <a:xfrm>
            <a:off x="3073320" y="152880"/>
            <a:ext cx="8838720" cy="975312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ustomShape 1"/>
          <p:cNvSpPr/>
          <p:nvPr/>
        </p:nvSpPr>
        <p:spPr>
          <a:xfrm>
            <a:off x="406440" y="305160"/>
            <a:ext cx="11963160" cy="891504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379440" y="448560"/>
            <a:ext cx="12477960" cy="822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gn="ctr">
              <a:lnSpc>
                <a:spcPct val="100000"/>
              </a:lnSpc>
            </a:pPr>
            <a:r>
              <a:rPr lang="en-IN" sz="3600" b="1" strike="noStrike" spc="12" dirty="0">
                <a:solidFill>
                  <a:srgbClr val="FF0000"/>
                </a:solidFill>
                <a:latin typeface="Times New Roman"/>
              </a:rPr>
              <a:t>ASSEMBL</a:t>
            </a:r>
            <a:r>
              <a:rPr lang="en-IN" sz="3600" b="1" strike="noStrike" spc="-1" dirty="0">
                <a:solidFill>
                  <a:srgbClr val="FF0000"/>
                </a:solidFill>
                <a:latin typeface="Times New Roman"/>
              </a:rPr>
              <a:t>Y</a:t>
            </a:r>
            <a:r>
              <a:rPr lang="en-IN" sz="3600" b="1" strike="noStrike" spc="72" dirty="0">
                <a:solidFill>
                  <a:srgbClr val="FF0000"/>
                </a:solidFill>
                <a:latin typeface="Times New Roman"/>
              </a:rPr>
              <a:t> </a:t>
            </a:r>
            <a:r>
              <a:rPr lang="en-IN" sz="3600" b="1" strike="noStrike" spc="12" dirty="0">
                <a:solidFill>
                  <a:srgbClr val="FF0000"/>
                </a:solidFill>
                <a:latin typeface="Times New Roman"/>
              </a:rPr>
              <a:t>LANGUAG</a:t>
            </a:r>
            <a:r>
              <a:rPr lang="en-IN" sz="3600" b="1" strike="noStrike" spc="-1" dirty="0">
                <a:solidFill>
                  <a:srgbClr val="FF0000"/>
                </a:solidFill>
                <a:latin typeface="Times New Roman"/>
              </a:rPr>
              <a:t>E</a:t>
            </a:r>
            <a:r>
              <a:rPr lang="en-IN" sz="3600" b="1" strike="noStrike" spc="63" dirty="0">
                <a:solidFill>
                  <a:srgbClr val="FF0000"/>
                </a:solidFill>
                <a:latin typeface="Times New Roman"/>
              </a:rPr>
              <a:t> </a:t>
            </a:r>
            <a:r>
              <a:rPr lang="en-IN" sz="3600" b="1" strike="noStrike" spc="12" dirty="0">
                <a:solidFill>
                  <a:srgbClr val="FF0000"/>
                </a:solidFill>
                <a:latin typeface="Times New Roman"/>
              </a:rPr>
              <a:t>STATEMEN</a:t>
            </a:r>
            <a:r>
              <a:rPr lang="en-IN" sz="3600" b="1" strike="noStrike" spc="-1" dirty="0">
                <a:solidFill>
                  <a:srgbClr val="FF0000"/>
                </a:solidFill>
                <a:latin typeface="Times New Roman"/>
              </a:rPr>
              <a:t>T</a:t>
            </a:r>
            <a:endParaRPr lang="en-IN" sz="3600" b="0" strike="noStrike" spc="-1" dirty="0">
              <a:solidFill>
                <a:srgbClr val="FF0000"/>
              </a:solidFill>
              <a:latin typeface="Arial"/>
            </a:endParaRPr>
          </a:p>
        </p:txBody>
      </p:sp>
      <p:sp>
        <p:nvSpPr>
          <p:cNvPr id="230" name="CustomShape 2"/>
          <p:cNvSpPr/>
          <p:nvPr/>
        </p:nvSpPr>
        <p:spPr>
          <a:xfrm>
            <a:off x="1257480" y="1981080"/>
            <a:ext cx="10743840" cy="380952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CustomShape 1"/>
          <p:cNvSpPr/>
          <p:nvPr/>
        </p:nvSpPr>
        <p:spPr>
          <a:xfrm>
            <a:off x="485280" y="331560"/>
            <a:ext cx="10384560" cy="1096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gn="ctr">
              <a:lnSpc>
                <a:spcPct val="100000"/>
              </a:lnSpc>
            </a:pPr>
            <a:r>
              <a:rPr lang="en-IN" sz="3600" b="1" strike="noStrike" spc="9" dirty="0">
                <a:solidFill>
                  <a:srgbClr val="FF0000"/>
                </a:solidFill>
                <a:latin typeface="Times New Roman"/>
              </a:rPr>
              <a:t>O</a:t>
            </a:r>
            <a:r>
              <a:rPr lang="en-IN" sz="3600" b="1" strike="noStrike" spc="-1" dirty="0">
                <a:solidFill>
                  <a:srgbClr val="FF0000"/>
                </a:solidFill>
                <a:latin typeface="Times New Roman"/>
              </a:rPr>
              <a:t>NE</a:t>
            </a:r>
            <a:r>
              <a:rPr lang="en-IN" sz="3600" b="1" strike="noStrike" spc="63" dirty="0">
                <a:solidFill>
                  <a:srgbClr val="FF0000"/>
                </a:solidFill>
                <a:latin typeface="Times New Roman"/>
              </a:rPr>
              <a:t> </a:t>
            </a:r>
            <a:r>
              <a:rPr lang="en-IN" sz="3600" b="1" strike="noStrike" spc="18" dirty="0">
                <a:solidFill>
                  <a:srgbClr val="FF0000"/>
                </a:solidFill>
                <a:latin typeface="Times New Roman"/>
              </a:rPr>
              <a:t>P</a:t>
            </a:r>
            <a:r>
              <a:rPr lang="en-IN" sz="3600" b="1" strike="noStrike" spc="-1" dirty="0">
                <a:solidFill>
                  <a:srgbClr val="FF0000"/>
                </a:solidFill>
                <a:latin typeface="Times New Roman"/>
              </a:rPr>
              <a:t>A</a:t>
            </a:r>
            <a:r>
              <a:rPr lang="en-IN" sz="3600" b="1" strike="noStrike" spc="38" dirty="0">
                <a:solidFill>
                  <a:srgbClr val="FF0000"/>
                </a:solidFill>
                <a:latin typeface="Times New Roman"/>
              </a:rPr>
              <a:t>S</a:t>
            </a:r>
            <a:r>
              <a:rPr lang="en-IN" sz="3600" b="1" strike="noStrike" spc="-1" dirty="0">
                <a:solidFill>
                  <a:srgbClr val="FF0000"/>
                </a:solidFill>
                <a:latin typeface="Times New Roman"/>
              </a:rPr>
              <a:t>S</a:t>
            </a:r>
            <a:r>
              <a:rPr lang="en-IN" sz="3600" b="1" strike="noStrike" spc="49" dirty="0">
                <a:solidFill>
                  <a:srgbClr val="FF0000"/>
                </a:solidFill>
                <a:latin typeface="Times New Roman"/>
              </a:rPr>
              <a:t> </a:t>
            </a:r>
            <a:r>
              <a:rPr lang="en-IN" sz="3600" b="1" strike="noStrike" spc="-1" dirty="0">
                <a:solidFill>
                  <a:srgbClr val="FF0000"/>
                </a:solidFill>
                <a:latin typeface="Times New Roman"/>
              </a:rPr>
              <a:t>A</a:t>
            </a:r>
            <a:r>
              <a:rPr lang="en-IN" sz="3600" b="1" strike="noStrike" spc="38" dirty="0">
                <a:solidFill>
                  <a:srgbClr val="FF0000"/>
                </a:solidFill>
                <a:latin typeface="Times New Roman"/>
              </a:rPr>
              <a:t>S</a:t>
            </a:r>
            <a:r>
              <a:rPr lang="en-IN" sz="3600" b="1" strike="noStrike" spc="18" dirty="0">
                <a:solidFill>
                  <a:srgbClr val="FF0000"/>
                </a:solidFill>
                <a:latin typeface="Times New Roman"/>
              </a:rPr>
              <a:t>S</a:t>
            </a:r>
            <a:r>
              <a:rPr lang="en-IN" sz="3600" b="1" strike="noStrike" spc="-1" dirty="0">
                <a:solidFill>
                  <a:srgbClr val="FF0000"/>
                </a:solidFill>
                <a:latin typeface="Times New Roman"/>
              </a:rPr>
              <a:t>E</a:t>
            </a:r>
            <a:r>
              <a:rPr lang="en-IN" sz="3600" b="1" strike="noStrike" spc="24" dirty="0">
                <a:solidFill>
                  <a:srgbClr val="FF0000"/>
                </a:solidFill>
                <a:latin typeface="Times New Roman"/>
              </a:rPr>
              <a:t>M</a:t>
            </a:r>
            <a:r>
              <a:rPr lang="en-IN" sz="3600" b="1" strike="noStrike" spc="-1" dirty="0">
                <a:solidFill>
                  <a:srgbClr val="FF0000"/>
                </a:solidFill>
                <a:latin typeface="Times New Roman"/>
              </a:rPr>
              <a:t>B</a:t>
            </a:r>
            <a:r>
              <a:rPr lang="en-IN" sz="3600" b="1" strike="noStrike" spc="32" dirty="0">
                <a:solidFill>
                  <a:srgbClr val="FF0000"/>
                </a:solidFill>
                <a:latin typeface="Times New Roman"/>
              </a:rPr>
              <a:t>L</a:t>
            </a:r>
            <a:r>
              <a:rPr lang="en-IN" sz="3600" b="1" strike="noStrike" spc="-1" dirty="0">
                <a:solidFill>
                  <a:srgbClr val="FF0000"/>
                </a:solidFill>
                <a:latin typeface="Times New Roman"/>
              </a:rPr>
              <a:t>ER</a:t>
            </a:r>
            <a:endParaRPr lang="en-IN" sz="3600" b="0" strike="noStrike" spc="-1" dirty="0">
              <a:solidFill>
                <a:srgbClr val="FF0000"/>
              </a:solidFill>
              <a:latin typeface="Arial"/>
            </a:endParaRPr>
          </a:p>
        </p:txBody>
      </p:sp>
      <p:sp>
        <p:nvSpPr>
          <p:cNvPr id="232" name="CustomShape 2"/>
          <p:cNvSpPr/>
          <p:nvPr/>
        </p:nvSpPr>
        <p:spPr>
          <a:xfrm>
            <a:off x="406440" y="1828800"/>
            <a:ext cx="4952520" cy="472392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233" name="CustomShape 3"/>
          <p:cNvSpPr/>
          <p:nvPr/>
        </p:nvSpPr>
        <p:spPr>
          <a:xfrm>
            <a:off x="5740560" y="1814400"/>
            <a:ext cx="6857640" cy="473868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1"/>
          <p:cNvSpPr/>
          <p:nvPr/>
        </p:nvSpPr>
        <p:spPr>
          <a:xfrm>
            <a:off x="91800" y="640440"/>
            <a:ext cx="12434040" cy="548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gn="ctr">
              <a:lnSpc>
                <a:spcPct val="100000"/>
              </a:lnSpc>
            </a:pPr>
            <a:r>
              <a:rPr lang="en-IN" sz="3600" b="1" strike="noStrike" spc="9" dirty="0">
                <a:solidFill>
                  <a:srgbClr val="FF0000"/>
                </a:solidFill>
                <a:latin typeface="Times New Roman"/>
              </a:rPr>
              <a:t>O</a:t>
            </a:r>
            <a:r>
              <a:rPr lang="en-IN" sz="3600" b="1" strike="noStrike" spc="24" dirty="0">
                <a:solidFill>
                  <a:srgbClr val="FF0000"/>
                </a:solidFill>
                <a:latin typeface="Times New Roman"/>
              </a:rPr>
              <a:t>N</a:t>
            </a:r>
            <a:r>
              <a:rPr lang="en-IN" sz="3600" b="1" strike="noStrike" spc="-1" dirty="0">
                <a:solidFill>
                  <a:srgbClr val="FF0000"/>
                </a:solidFill>
                <a:latin typeface="Times New Roman"/>
              </a:rPr>
              <a:t>E</a:t>
            </a:r>
            <a:r>
              <a:rPr lang="en-IN" sz="3600" b="1" strike="noStrike" spc="49" dirty="0">
                <a:solidFill>
                  <a:srgbClr val="FF0000"/>
                </a:solidFill>
                <a:latin typeface="Times New Roman"/>
              </a:rPr>
              <a:t> </a:t>
            </a:r>
            <a:r>
              <a:rPr lang="en-IN" sz="3600" b="1" strike="noStrike" spc="9" dirty="0">
                <a:solidFill>
                  <a:srgbClr val="FF0000"/>
                </a:solidFill>
                <a:latin typeface="Times New Roman"/>
              </a:rPr>
              <a:t>P</a:t>
            </a:r>
            <a:r>
              <a:rPr lang="en-IN" sz="3600" b="1" strike="noStrike" spc="24" dirty="0">
                <a:solidFill>
                  <a:srgbClr val="FF0000"/>
                </a:solidFill>
                <a:latin typeface="Times New Roman"/>
              </a:rPr>
              <a:t>A</a:t>
            </a:r>
            <a:r>
              <a:rPr lang="en-IN" sz="3600" b="1" strike="noStrike" spc="18" dirty="0">
                <a:solidFill>
                  <a:srgbClr val="FF0000"/>
                </a:solidFill>
                <a:latin typeface="Times New Roman"/>
              </a:rPr>
              <a:t>S</a:t>
            </a:r>
            <a:r>
              <a:rPr lang="en-IN" sz="3600" b="1" strike="noStrike" spc="-1" dirty="0">
                <a:solidFill>
                  <a:srgbClr val="FF0000"/>
                </a:solidFill>
                <a:latin typeface="Times New Roman"/>
              </a:rPr>
              <a:t>S</a:t>
            </a:r>
            <a:r>
              <a:rPr lang="en-IN" sz="3600" b="1" strike="noStrike" spc="49" dirty="0">
                <a:solidFill>
                  <a:srgbClr val="FF0000"/>
                </a:solidFill>
                <a:latin typeface="Times New Roman"/>
              </a:rPr>
              <a:t> </a:t>
            </a:r>
            <a:r>
              <a:rPr lang="en-IN" sz="3600" b="1" strike="noStrike" spc="24" dirty="0">
                <a:solidFill>
                  <a:srgbClr val="FF0000"/>
                </a:solidFill>
                <a:latin typeface="Times New Roman"/>
              </a:rPr>
              <a:t>A</a:t>
            </a:r>
            <a:r>
              <a:rPr lang="en-IN" sz="3600" b="1" strike="noStrike" spc="18" dirty="0">
                <a:solidFill>
                  <a:srgbClr val="FF0000"/>
                </a:solidFill>
                <a:latin typeface="Times New Roman"/>
              </a:rPr>
              <a:t>SS</a:t>
            </a:r>
            <a:r>
              <a:rPr lang="en-IN" sz="3600" b="1" strike="noStrike" spc="12" dirty="0">
                <a:solidFill>
                  <a:srgbClr val="FF0000"/>
                </a:solidFill>
                <a:latin typeface="Times New Roman"/>
              </a:rPr>
              <a:t>EMBLE</a:t>
            </a:r>
            <a:r>
              <a:rPr lang="en-IN" sz="3600" b="1" strike="noStrike" spc="-1" dirty="0">
                <a:solidFill>
                  <a:srgbClr val="FF0000"/>
                </a:solidFill>
                <a:latin typeface="Times New Roman"/>
              </a:rPr>
              <a:t>R</a:t>
            </a:r>
            <a:r>
              <a:rPr lang="en-IN" sz="3600" b="1" strike="noStrike" spc="72" dirty="0">
                <a:solidFill>
                  <a:srgbClr val="FF0000"/>
                </a:solidFill>
                <a:latin typeface="Times New Roman"/>
              </a:rPr>
              <a:t> </a:t>
            </a:r>
            <a:r>
              <a:rPr lang="en-IN" sz="3600" b="1" strike="noStrike" spc="18" dirty="0">
                <a:solidFill>
                  <a:srgbClr val="FF0000"/>
                </a:solidFill>
                <a:latin typeface="Times New Roman"/>
              </a:rPr>
              <a:t>WI</a:t>
            </a:r>
            <a:r>
              <a:rPr lang="en-IN" sz="3600" b="1" strike="noStrike" spc="12" dirty="0">
                <a:solidFill>
                  <a:srgbClr val="FF0000"/>
                </a:solidFill>
                <a:latin typeface="Times New Roman"/>
              </a:rPr>
              <a:t>T</a:t>
            </a:r>
            <a:r>
              <a:rPr lang="en-IN" sz="3600" b="1" strike="noStrike" spc="-1" dirty="0">
                <a:solidFill>
                  <a:srgbClr val="FF0000"/>
                </a:solidFill>
                <a:latin typeface="Times New Roman"/>
              </a:rPr>
              <a:t>H</a:t>
            </a:r>
            <a:r>
              <a:rPr lang="en-IN" sz="3600" b="1" strike="noStrike" spc="43" dirty="0">
                <a:solidFill>
                  <a:srgbClr val="FF0000"/>
                </a:solidFill>
                <a:latin typeface="Times New Roman"/>
              </a:rPr>
              <a:t> </a:t>
            </a:r>
            <a:r>
              <a:rPr lang="en-IN" sz="3600" b="1" strike="noStrike" spc="9" dirty="0">
                <a:solidFill>
                  <a:srgbClr val="FF0000"/>
                </a:solidFill>
                <a:latin typeface="Times New Roman"/>
              </a:rPr>
              <a:t>FO</a:t>
            </a:r>
            <a:r>
              <a:rPr lang="en-IN" sz="3600" b="1" strike="noStrike" spc="24" dirty="0">
                <a:solidFill>
                  <a:srgbClr val="FF0000"/>
                </a:solidFill>
                <a:latin typeface="Times New Roman"/>
              </a:rPr>
              <a:t>R</a:t>
            </a:r>
            <a:r>
              <a:rPr lang="en-IN" sz="3600" b="1" strike="noStrike" spc="18" dirty="0">
                <a:solidFill>
                  <a:srgbClr val="FF0000"/>
                </a:solidFill>
                <a:latin typeface="Times New Roman"/>
              </a:rPr>
              <a:t>W</a:t>
            </a:r>
            <a:r>
              <a:rPr lang="en-IN" sz="3600" b="1" strike="noStrike" spc="24" dirty="0">
                <a:solidFill>
                  <a:srgbClr val="FF0000"/>
                </a:solidFill>
                <a:latin typeface="Times New Roman"/>
              </a:rPr>
              <a:t>AR</a:t>
            </a:r>
            <a:r>
              <a:rPr lang="en-IN" sz="3600" b="1" strike="noStrike" spc="-1" dirty="0">
                <a:solidFill>
                  <a:srgbClr val="FF0000"/>
                </a:solidFill>
                <a:latin typeface="Times New Roman"/>
              </a:rPr>
              <a:t>D</a:t>
            </a:r>
            <a:r>
              <a:rPr lang="en-IN" sz="3600" b="1" strike="noStrike" spc="63" dirty="0">
                <a:solidFill>
                  <a:srgbClr val="FF0000"/>
                </a:solidFill>
                <a:latin typeface="Times New Roman"/>
              </a:rPr>
              <a:t> </a:t>
            </a:r>
            <a:r>
              <a:rPr lang="en-IN" sz="3600" b="1" strike="noStrike" spc="24" dirty="0">
                <a:solidFill>
                  <a:srgbClr val="FF0000"/>
                </a:solidFill>
                <a:latin typeface="Times New Roman"/>
              </a:rPr>
              <a:t>R</a:t>
            </a:r>
            <a:r>
              <a:rPr lang="en-IN" sz="3600" b="1" strike="noStrike" spc="12" dirty="0">
                <a:solidFill>
                  <a:srgbClr val="FF0000"/>
                </a:solidFill>
                <a:latin typeface="Times New Roman"/>
              </a:rPr>
              <a:t>E</a:t>
            </a:r>
            <a:r>
              <a:rPr lang="en-IN" sz="3600" b="1" strike="noStrike" spc="9" dirty="0">
                <a:solidFill>
                  <a:srgbClr val="FF0000"/>
                </a:solidFill>
                <a:latin typeface="Times New Roman"/>
              </a:rPr>
              <a:t>F</a:t>
            </a:r>
            <a:r>
              <a:rPr lang="en-IN" sz="3600" b="1" strike="noStrike" spc="12" dirty="0">
                <a:solidFill>
                  <a:srgbClr val="FF0000"/>
                </a:solidFill>
                <a:latin typeface="Times New Roman"/>
              </a:rPr>
              <a:t>E</a:t>
            </a:r>
            <a:r>
              <a:rPr lang="en-IN" sz="3600" b="1" strike="noStrike" spc="24" dirty="0">
                <a:solidFill>
                  <a:srgbClr val="FF0000"/>
                </a:solidFill>
                <a:latin typeface="Times New Roman"/>
              </a:rPr>
              <a:t>R</a:t>
            </a:r>
            <a:r>
              <a:rPr lang="en-IN" sz="3600" b="1" strike="noStrike" spc="12" dirty="0">
                <a:solidFill>
                  <a:srgbClr val="FF0000"/>
                </a:solidFill>
                <a:latin typeface="Times New Roman"/>
              </a:rPr>
              <a:t>E</a:t>
            </a:r>
            <a:r>
              <a:rPr lang="en-IN" sz="3600" b="1" strike="noStrike" spc="24" dirty="0">
                <a:solidFill>
                  <a:srgbClr val="FF0000"/>
                </a:solidFill>
                <a:latin typeface="Times New Roman"/>
              </a:rPr>
              <a:t>NC</a:t>
            </a:r>
            <a:r>
              <a:rPr lang="en-IN" sz="3600" b="1" strike="noStrike" spc="12" dirty="0">
                <a:solidFill>
                  <a:srgbClr val="FF0000"/>
                </a:solidFill>
                <a:latin typeface="Times New Roman"/>
              </a:rPr>
              <a:t>E</a:t>
            </a:r>
            <a:r>
              <a:rPr lang="en-IN" sz="3600" b="1" strike="noStrike" spc="-1" dirty="0">
                <a:solidFill>
                  <a:srgbClr val="FF0000"/>
                </a:solidFill>
                <a:latin typeface="Times New Roman"/>
              </a:rPr>
              <a:t>S</a:t>
            </a:r>
            <a:endParaRPr lang="en-IN" sz="3600" b="0" strike="noStrike" spc="-1" dirty="0">
              <a:solidFill>
                <a:srgbClr val="FF0000"/>
              </a:solidFill>
              <a:latin typeface="Arial"/>
            </a:endParaRPr>
          </a:p>
        </p:txBody>
      </p:sp>
      <p:sp>
        <p:nvSpPr>
          <p:cNvPr id="235" name="CustomShape 2"/>
          <p:cNvSpPr/>
          <p:nvPr/>
        </p:nvSpPr>
        <p:spPr>
          <a:xfrm>
            <a:off x="482760" y="1523880"/>
            <a:ext cx="4647960" cy="792432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236" name="CustomShape 3"/>
          <p:cNvSpPr/>
          <p:nvPr/>
        </p:nvSpPr>
        <p:spPr>
          <a:xfrm>
            <a:off x="5130720" y="1545480"/>
            <a:ext cx="7873200" cy="820800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pic>
        <p:nvPicPr>
          <p:cNvPr id="1026" name="Picture 2"/>
          <p:cNvPicPr>
            <a:picLocks noChangeAspect="1" noChangeArrowheads="1"/>
          </p:cNvPicPr>
          <p:nvPr/>
        </p:nvPicPr>
        <p:blipFill>
          <a:blip r:embed="rId4"/>
          <a:srcRect/>
          <a:stretch>
            <a:fillRect/>
          </a:stretch>
        </p:blipFill>
        <p:spPr bwMode="auto">
          <a:xfrm>
            <a:off x="406400" y="1447800"/>
            <a:ext cx="4665663" cy="7940675"/>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CustomShape 1"/>
          <p:cNvSpPr/>
          <p:nvPr/>
        </p:nvSpPr>
        <p:spPr>
          <a:xfrm>
            <a:off x="863640" y="0"/>
            <a:ext cx="10896120" cy="937224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256320" y="358920"/>
            <a:ext cx="11467800" cy="7308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gn="ctr">
              <a:lnSpc>
                <a:spcPct val="100000"/>
              </a:lnSpc>
            </a:pPr>
            <a:r>
              <a:rPr lang="en-IN" sz="3600" b="1" strike="noStrike" spc="18" dirty="0">
                <a:solidFill>
                  <a:srgbClr val="FF0000"/>
                </a:solidFill>
                <a:latin typeface="Times New Roman"/>
              </a:rPr>
              <a:t>DE</a:t>
            </a:r>
            <a:r>
              <a:rPr lang="en-IN" sz="3600" b="1" strike="noStrike" spc="9" dirty="0">
                <a:solidFill>
                  <a:srgbClr val="FF0000"/>
                </a:solidFill>
                <a:latin typeface="Times New Roman"/>
              </a:rPr>
              <a:t>S</a:t>
            </a:r>
            <a:r>
              <a:rPr lang="en-IN" sz="3600" b="1" strike="noStrike" spc="18" dirty="0">
                <a:solidFill>
                  <a:srgbClr val="FF0000"/>
                </a:solidFill>
                <a:latin typeface="Times New Roman"/>
              </a:rPr>
              <a:t>I</a:t>
            </a:r>
            <a:r>
              <a:rPr lang="en-IN" sz="3600" b="1" strike="noStrike" spc="12" dirty="0">
                <a:solidFill>
                  <a:srgbClr val="FF0000"/>
                </a:solidFill>
                <a:latin typeface="Times New Roman"/>
              </a:rPr>
              <a:t>G</a:t>
            </a:r>
            <a:r>
              <a:rPr lang="en-IN" sz="3600" b="1" strike="noStrike" spc="-1" dirty="0">
                <a:solidFill>
                  <a:srgbClr val="FF0000"/>
                </a:solidFill>
                <a:latin typeface="Times New Roman"/>
              </a:rPr>
              <a:t>N</a:t>
            </a:r>
            <a:r>
              <a:rPr lang="en-IN" sz="3600" b="1" strike="noStrike" spc="63" dirty="0">
                <a:solidFill>
                  <a:srgbClr val="FF0000"/>
                </a:solidFill>
                <a:latin typeface="Times New Roman"/>
              </a:rPr>
              <a:t> </a:t>
            </a:r>
            <a:r>
              <a:rPr lang="en-IN" sz="3600" b="1" strike="noStrike" spc="12" dirty="0">
                <a:solidFill>
                  <a:srgbClr val="FF0000"/>
                </a:solidFill>
                <a:latin typeface="Times New Roman"/>
              </a:rPr>
              <a:t>O</a:t>
            </a:r>
            <a:r>
              <a:rPr lang="en-IN" sz="3600" b="1" strike="noStrike" spc="-1" dirty="0">
                <a:solidFill>
                  <a:srgbClr val="FF0000"/>
                </a:solidFill>
                <a:latin typeface="Times New Roman"/>
              </a:rPr>
              <a:t>F</a:t>
            </a:r>
            <a:r>
              <a:rPr lang="en-IN" sz="3600" b="1" strike="noStrike" spc="58" dirty="0">
                <a:solidFill>
                  <a:srgbClr val="FF0000"/>
                </a:solidFill>
                <a:latin typeface="Times New Roman"/>
              </a:rPr>
              <a:t> </a:t>
            </a:r>
            <a:r>
              <a:rPr lang="en-IN" sz="3600" b="1" strike="noStrike" spc="9" dirty="0">
                <a:solidFill>
                  <a:srgbClr val="FF0000"/>
                </a:solidFill>
                <a:latin typeface="Times New Roman"/>
              </a:rPr>
              <a:t>S</a:t>
            </a:r>
            <a:r>
              <a:rPr lang="en-IN" sz="3600" b="1" strike="noStrike" spc="18" dirty="0">
                <a:solidFill>
                  <a:srgbClr val="FF0000"/>
                </a:solidFill>
                <a:latin typeface="Times New Roman"/>
              </a:rPr>
              <a:t>IN</a:t>
            </a:r>
            <a:r>
              <a:rPr lang="en-IN" sz="3600" b="1" strike="noStrike" spc="12" dirty="0">
                <a:solidFill>
                  <a:srgbClr val="FF0000"/>
                </a:solidFill>
                <a:latin typeface="Times New Roman"/>
              </a:rPr>
              <a:t>G</a:t>
            </a:r>
            <a:r>
              <a:rPr lang="en-IN" sz="3600" b="1" strike="noStrike" spc="18" dirty="0">
                <a:solidFill>
                  <a:srgbClr val="FF0000"/>
                </a:solidFill>
                <a:latin typeface="Times New Roman"/>
              </a:rPr>
              <a:t>L</a:t>
            </a:r>
            <a:r>
              <a:rPr lang="en-IN" sz="3600" b="1" strike="noStrike" spc="-1" dirty="0">
                <a:solidFill>
                  <a:srgbClr val="FF0000"/>
                </a:solidFill>
                <a:latin typeface="Times New Roman"/>
              </a:rPr>
              <a:t>E</a:t>
            </a:r>
            <a:r>
              <a:rPr lang="en-IN" sz="3600" b="1" strike="noStrike" spc="63" dirty="0">
                <a:solidFill>
                  <a:srgbClr val="FF0000"/>
                </a:solidFill>
                <a:latin typeface="Times New Roman"/>
              </a:rPr>
              <a:t> </a:t>
            </a:r>
            <a:r>
              <a:rPr lang="en-IN" sz="3600" b="1" strike="noStrike" spc="12" dirty="0">
                <a:solidFill>
                  <a:srgbClr val="FF0000"/>
                </a:solidFill>
                <a:latin typeface="Times New Roman"/>
              </a:rPr>
              <a:t>P</a:t>
            </a:r>
            <a:r>
              <a:rPr lang="en-IN" sz="3600" b="1" strike="noStrike" spc="18" dirty="0">
                <a:solidFill>
                  <a:srgbClr val="FF0000"/>
                </a:solidFill>
                <a:latin typeface="Times New Roman"/>
              </a:rPr>
              <a:t>A</a:t>
            </a:r>
            <a:r>
              <a:rPr lang="en-IN" sz="3600" b="1" strike="noStrike" spc="9" dirty="0">
                <a:solidFill>
                  <a:srgbClr val="FF0000"/>
                </a:solidFill>
                <a:latin typeface="Times New Roman"/>
              </a:rPr>
              <a:t>S</a:t>
            </a:r>
            <a:r>
              <a:rPr lang="en-IN" sz="3600" b="1" strike="noStrike" spc="-1" dirty="0">
                <a:solidFill>
                  <a:srgbClr val="FF0000"/>
                </a:solidFill>
                <a:latin typeface="Times New Roman"/>
              </a:rPr>
              <a:t>S</a:t>
            </a:r>
            <a:r>
              <a:rPr lang="en-IN" sz="3600" b="1" strike="noStrike" spc="77" dirty="0">
                <a:solidFill>
                  <a:srgbClr val="FF0000"/>
                </a:solidFill>
                <a:latin typeface="Times New Roman"/>
              </a:rPr>
              <a:t> </a:t>
            </a:r>
            <a:r>
              <a:rPr lang="en-IN" sz="3600" b="1" strike="noStrike" spc="18" dirty="0">
                <a:solidFill>
                  <a:srgbClr val="FF0000"/>
                </a:solidFill>
                <a:latin typeface="Times New Roman"/>
              </a:rPr>
              <a:t>A</a:t>
            </a:r>
            <a:r>
              <a:rPr lang="en-IN" sz="3600" b="1" strike="noStrike" spc="9" dirty="0">
                <a:solidFill>
                  <a:srgbClr val="FF0000"/>
                </a:solidFill>
                <a:latin typeface="Times New Roman"/>
              </a:rPr>
              <a:t>SS</a:t>
            </a:r>
            <a:r>
              <a:rPr lang="en-IN" sz="3600" b="1" strike="noStrike" spc="18" dirty="0">
                <a:solidFill>
                  <a:srgbClr val="FF0000"/>
                </a:solidFill>
                <a:latin typeface="Times New Roman"/>
              </a:rPr>
              <a:t>E</a:t>
            </a:r>
            <a:r>
              <a:rPr lang="en-IN" sz="3600" b="1" strike="noStrike" spc="24" dirty="0">
                <a:solidFill>
                  <a:srgbClr val="FF0000"/>
                </a:solidFill>
                <a:latin typeface="Times New Roman"/>
              </a:rPr>
              <a:t>M</a:t>
            </a:r>
            <a:r>
              <a:rPr lang="en-IN" sz="3600" b="1" strike="noStrike" spc="18" dirty="0">
                <a:solidFill>
                  <a:srgbClr val="FF0000"/>
                </a:solidFill>
                <a:latin typeface="Times New Roman"/>
              </a:rPr>
              <a:t>BLE</a:t>
            </a:r>
            <a:r>
              <a:rPr lang="en-IN" sz="3600" b="1" strike="noStrike" spc="-1" dirty="0">
                <a:solidFill>
                  <a:srgbClr val="FF0000"/>
                </a:solidFill>
                <a:latin typeface="Times New Roman"/>
              </a:rPr>
              <a:t>R</a:t>
            </a:r>
            <a:endParaRPr lang="en-IN" sz="3600" b="0" strike="noStrike" spc="-1" dirty="0">
              <a:solidFill>
                <a:srgbClr val="FF0000"/>
              </a:solidFill>
              <a:latin typeface="Arial"/>
            </a:endParaRPr>
          </a:p>
        </p:txBody>
      </p:sp>
      <p:sp>
        <p:nvSpPr>
          <p:cNvPr id="239" name="CustomShape 2"/>
          <p:cNvSpPr/>
          <p:nvPr/>
        </p:nvSpPr>
        <p:spPr>
          <a:xfrm>
            <a:off x="406440" y="1447920"/>
            <a:ext cx="10286960" cy="137148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240" name="CustomShape 3"/>
          <p:cNvSpPr/>
          <p:nvPr/>
        </p:nvSpPr>
        <p:spPr>
          <a:xfrm>
            <a:off x="406440" y="2971800"/>
            <a:ext cx="10363160" cy="121896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241" name="CustomShape 4"/>
          <p:cNvSpPr/>
          <p:nvPr/>
        </p:nvSpPr>
        <p:spPr>
          <a:xfrm>
            <a:off x="380160" y="4191120"/>
            <a:ext cx="10389440" cy="5028840"/>
          </a:xfrm>
          <a:prstGeom prst="rect">
            <a:avLst/>
          </a:prstGeom>
          <a:blipFill rotWithShape="0">
            <a:blip r:embed="rId4"/>
            <a:stretch>
              <a:fillRect/>
            </a:stretch>
          </a:blipFill>
          <a:ln>
            <a:noFill/>
          </a:ln>
        </p:spPr>
        <p:style>
          <a:lnRef idx="0">
            <a:scrgbClr r="0" g="0" b="0"/>
          </a:lnRef>
          <a:fillRef idx="0">
            <a:scrgbClr r="0" g="0" b="0"/>
          </a:fillRef>
          <a:effectRef idx="0">
            <a:scrgbClr r="0" g="0" b="0"/>
          </a:effectRef>
          <a:fontRef idx="minor"/>
        </p:style>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p:nvPr>
        </p:nvSpPr>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736600" y="0"/>
            <a:ext cx="14249400" cy="103632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1032840" y="3810960"/>
            <a:ext cx="10796400" cy="1065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7000" b="1" strike="noStrike" spc="-24" dirty="0" smtClean="0">
                <a:solidFill>
                  <a:srgbClr val="5C5C5C"/>
                </a:solidFill>
                <a:latin typeface="Times New Roman"/>
              </a:rPr>
              <a:t>“INTR</a:t>
            </a:r>
            <a:r>
              <a:rPr lang="en-IN" sz="7000" b="1" strike="noStrike" spc="-52" dirty="0" smtClean="0">
                <a:solidFill>
                  <a:srgbClr val="5C5C5C"/>
                </a:solidFill>
                <a:latin typeface="Times New Roman"/>
              </a:rPr>
              <a:t>O</a:t>
            </a:r>
            <a:r>
              <a:rPr lang="en-IN" sz="7000" b="1" strike="noStrike" spc="-18" dirty="0" smtClean="0">
                <a:solidFill>
                  <a:srgbClr val="5C5C5C"/>
                </a:solidFill>
                <a:latin typeface="Times New Roman"/>
              </a:rPr>
              <a:t>D</a:t>
            </a:r>
            <a:r>
              <a:rPr lang="en-IN" sz="7000" b="1" strike="noStrike" spc="-29" dirty="0" smtClean="0">
                <a:solidFill>
                  <a:srgbClr val="5C5C5C"/>
                </a:solidFill>
                <a:latin typeface="Times New Roman"/>
              </a:rPr>
              <a:t>UCT</a:t>
            </a:r>
            <a:r>
              <a:rPr lang="en-IN" sz="7000" b="1" strike="noStrike" spc="-1" dirty="0" smtClean="0">
                <a:solidFill>
                  <a:srgbClr val="5C5C5C"/>
                </a:solidFill>
                <a:latin typeface="Times New Roman"/>
              </a:rPr>
              <a:t>I</a:t>
            </a:r>
            <a:r>
              <a:rPr lang="en-IN" sz="7000" b="1" strike="noStrike" spc="-32" dirty="0" smtClean="0">
                <a:solidFill>
                  <a:srgbClr val="5C5C5C"/>
                </a:solidFill>
                <a:latin typeface="Times New Roman"/>
              </a:rPr>
              <a:t>O</a:t>
            </a:r>
            <a:r>
              <a:rPr lang="en-IN" sz="7000" b="1" strike="noStrike" spc="-52" dirty="0" smtClean="0">
                <a:solidFill>
                  <a:srgbClr val="5C5C5C"/>
                </a:solidFill>
                <a:latin typeface="Times New Roman"/>
              </a:rPr>
              <a:t>N</a:t>
            </a:r>
            <a:r>
              <a:rPr lang="en-IN" sz="7000" b="1" strike="noStrike" spc="94" dirty="0" smtClean="0">
                <a:solidFill>
                  <a:srgbClr val="5C5C5C"/>
                </a:solidFill>
                <a:latin typeface="Times New Roman"/>
              </a:rPr>
              <a:t> </a:t>
            </a:r>
            <a:r>
              <a:rPr lang="en-IN" sz="7000" b="1" strike="noStrike" spc="-49" dirty="0">
                <a:solidFill>
                  <a:srgbClr val="5C5C5C"/>
                </a:solidFill>
                <a:latin typeface="Times New Roman"/>
              </a:rPr>
              <a:t>OF</a:t>
            </a:r>
            <a:r>
              <a:rPr lang="en-IN" sz="7000" b="1" strike="noStrike" spc="72" dirty="0">
                <a:solidFill>
                  <a:srgbClr val="5C5C5C"/>
                </a:solidFill>
                <a:latin typeface="Times New Roman"/>
              </a:rPr>
              <a:t> </a:t>
            </a:r>
            <a:r>
              <a:rPr lang="en-IN" sz="7000" b="1" strike="noStrike" spc="-32" dirty="0">
                <a:solidFill>
                  <a:srgbClr val="5C5C5C"/>
                </a:solidFill>
                <a:latin typeface="Times New Roman"/>
              </a:rPr>
              <a:t>SP”</a:t>
            </a:r>
            <a:endParaRPr lang="en-IN" sz="7000" b="0" strike="noStrike" spc="-1" dirty="0">
              <a:latin typeface="Arial"/>
            </a:endParaRPr>
          </a:p>
        </p:txBody>
      </p:sp>
      <p:sp>
        <p:nvSpPr>
          <p:cNvPr id="177" name="CustomShape 2"/>
          <p:cNvSpPr/>
          <p:nvPr/>
        </p:nvSpPr>
        <p:spPr>
          <a:xfrm>
            <a:off x="38160" y="9321480"/>
            <a:ext cx="127440" cy="459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ts val="3620"/>
              </a:lnSpc>
            </a:pPr>
            <a:r>
              <a:rPr lang="en-IN" sz="3200" b="0" i="1" strike="noStrike" spc="-1" dirty="0">
                <a:solidFill>
                  <a:srgbClr val="62881F"/>
                </a:solidFill>
                <a:latin typeface="Times New Roman"/>
              </a:rPr>
              <a:t>.</a:t>
            </a:r>
            <a:endParaRPr lang="en-IN" sz="3200" b="0" strike="noStrike" spc="-1" dirty="0">
              <a:latin typeface="Arial"/>
            </a:endParaRPr>
          </a:p>
        </p:txBody>
      </p:sp>
      <p:sp>
        <p:nvSpPr>
          <p:cNvPr id="178" name="CustomShape 3"/>
          <p:cNvSpPr/>
          <p:nvPr/>
        </p:nvSpPr>
        <p:spPr>
          <a:xfrm>
            <a:off x="863640" y="152280"/>
            <a:ext cx="2285640" cy="182844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179" name="CustomShape 4"/>
          <p:cNvSpPr/>
          <p:nvPr/>
        </p:nvSpPr>
        <p:spPr>
          <a:xfrm>
            <a:off x="888840" y="190080"/>
            <a:ext cx="2317320" cy="1879920"/>
          </a:xfrm>
          <a:custGeom>
            <a:avLst/>
            <a:gdLst/>
            <a:ahLst/>
            <a:cxnLst/>
            <a:rect l="l" t="t" r="r" b="b"/>
            <a:pathLst>
              <a:path w="2317750" h="1880235">
                <a:moveTo>
                  <a:pt x="0" y="1879972"/>
                </a:moveTo>
                <a:lnTo>
                  <a:pt x="2317266" y="1879972"/>
                </a:lnTo>
                <a:lnTo>
                  <a:pt x="2317266" y="0"/>
                </a:lnTo>
                <a:lnTo>
                  <a:pt x="0" y="0"/>
                </a:lnTo>
                <a:lnTo>
                  <a:pt x="0" y="1879972"/>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80" name="CustomShape 5"/>
          <p:cNvSpPr/>
          <p:nvPr/>
        </p:nvSpPr>
        <p:spPr>
          <a:xfrm>
            <a:off x="888840" y="190080"/>
            <a:ext cx="2317320" cy="1879920"/>
          </a:xfrm>
          <a:custGeom>
            <a:avLst/>
            <a:gdLst/>
            <a:ahLst/>
            <a:cxnLst/>
            <a:rect l="l" t="t" r="r" b="b"/>
            <a:pathLst>
              <a:path w="2317750" h="1880235">
                <a:moveTo>
                  <a:pt x="0" y="1879972"/>
                </a:moveTo>
                <a:lnTo>
                  <a:pt x="2317266" y="1879972"/>
                </a:lnTo>
                <a:lnTo>
                  <a:pt x="2317266" y="0"/>
                </a:lnTo>
                <a:lnTo>
                  <a:pt x="0" y="0"/>
                </a:lnTo>
                <a:lnTo>
                  <a:pt x="0" y="1879972"/>
                </a:lnTo>
                <a:close/>
              </a:path>
            </a:pathLst>
          </a:custGeom>
          <a:noFill/>
          <a:ln w="25200">
            <a:solidFill>
              <a:srgbClr val="FFFFFF"/>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HARAD\Pictures\3.png"/>
          <p:cNvPicPr>
            <a:picLocks noChangeAspect="1" noChangeArrowheads="1"/>
          </p:cNvPicPr>
          <p:nvPr/>
        </p:nvPicPr>
        <p:blipFill>
          <a:blip r:embed="rId2"/>
          <a:srcRect/>
          <a:stretch>
            <a:fillRect/>
          </a:stretch>
        </p:blipFill>
        <p:spPr bwMode="auto">
          <a:xfrm>
            <a:off x="509588" y="522288"/>
            <a:ext cx="11984037" cy="8707437"/>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819720" y="358920"/>
            <a:ext cx="11467080" cy="7308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3600" b="1" strike="noStrike" spc="24" dirty="0">
                <a:solidFill>
                  <a:srgbClr val="FF0000"/>
                </a:solidFill>
                <a:latin typeface="Times New Roman"/>
              </a:rPr>
              <a:t>ADVANCE</a:t>
            </a:r>
            <a:r>
              <a:rPr lang="en-IN" sz="3600" b="1" strike="noStrike" spc="-1" dirty="0">
                <a:solidFill>
                  <a:srgbClr val="FF0000"/>
                </a:solidFill>
                <a:latin typeface="Times New Roman"/>
              </a:rPr>
              <a:t>D</a:t>
            </a:r>
            <a:r>
              <a:rPr lang="en-IN" sz="3600" b="1" strike="noStrike" spc="32" dirty="0">
                <a:solidFill>
                  <a:srgbClr val="FF0000"/>
                </a:solidFill>
                <a:latin typeface="Times New Roman"/>
              </a:rPr>
              <a:t> </a:t>
            </a:r>
            <a:r>
              <a:rPr lang="en-IN" sz="3600" b="1" strike="noStrike" spc="24" dirty="0">
                <a:solidFill>
                  <a:srgbClr val="FF0000"/>
                </a:solidFill>
                <a:latin typeface="Times New Roman"/>
              </a:rPr>
              <a:t>AS</a:t>
            </a:r>
            <a:r>
              <a:rPr lang="en-IN" sz="3600" b="1" strike="noStrike" spc="9" dirty="0">
                <a:solidFill>
                  <a:srgbClr val="FF0000"/>
                </a:solidFill>
                <a:latin typeface="Times New Roman"/>
              </a:rPr>
              <a:t>S</a:t>
            </a:r>
            <a:r>
              <a:rPr lang="en-IN" sz="3600" b="1" strike="noStrike" spc="24" dirty="0">
                <a:solidFill>
                  <a:srgbClr val="FF0000"/>
                </a:solidFill>
                <a:latin typeface="Times New Roman"/>
              </a:rPr>
              <a:t>EMBLE</a:t>
            </a:r>
            <a:r>
              <a:rPr lang="en-IN" sz="3600" b="1" strike="noStrike" spc="-1" dirty="0">
                <a:solidFill>
                  <a:srgbClr val="FF0000"/>
                </a:solidFill>
                <a:latin typeface="Times New Roman"/>
              </a:rPr>
              <a:t>R</a:t>
            </a:r>
            <a:r>
              <a:rPr lang="en-IN" sz="3600" b="1" strike="noStrike" spc="69" dirty="0">
                <a:solidFill>
                  <a:srgbClr val="FF0000"/>
                </a:solidFill>
                <a:latin typeface="Times New Roman"/>
              </a:rPr>
              <a:t> </a:t>
            </a:r>
            <a:r>
              <a:rPr lang="en-IN" sz="3600" b="1" strike="noStrike" spc="24" dirty="0">
                <a:solidFill>
                  <a:srgbClr val="FF0000"/>
                </a:solidFill>
                <a:latin typeface="Times New Roman"/>
              </a:rPr>
              <a:t>DIRECTIVES</a:t>
            </a:r>
            <a:endParaRPr lang="en-IN" sz="3600" b="0" strike="noStrike" spc="-1" dirty="0">
              <a:solidFill>
                <a:srgbClr val="FF0000"/>
              </a:solidFill>
              <a:latin typeface="Arial"/>
            </a:endParaRPr>
          </a:p>
        </p:txBody>
      </p:sp>
      <p:sp>
        <p:nvSpPr>
          <p:cNvPr id="244" name="CustomShape 2"/>
          <p:cNvSpPr/>
          <p:nvPr/>
        </p:nvSpPr>
        <p:spPr>
          <a:xfrm>
            <a:off x="2692440" y="2209680"/>
            <a:ext cx="7086240" cy="647676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4" name="Rectangle 3"/>
          <p:cNvSpPr/>
          <p:nvPr/>
        </p:nvSpPr>
        <p:spPr>
          <a:xfrm>
            <a:off x="2692400" y="7848600"/>
            <a:ext cx="71628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HARAD\Pictures\Picture1.png"/>
          <p:cNvPicPr>
            <a:picLocks noChangeAspect="1" noChangeArrowheads="1"/>
          </p:cNvPicPr>
          <p:nvPr/>
        </p:nvPicPr>
        <p:blipFill>
          <a:blip r:embed="rId2"/>
          <a:srcRect/>
          <a:stretch>
            <a:fillRect/>
          </a:stretch>
        </p:blipFill>
        <p:spPr bwMode="auto">
          <a:xfrm>
            <a:off x="1014413" y="792163"/>
            <a:ext cx="10974387" cy="8169275"/>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56320" y="143640"/>
            <a:ext cx="11955600" cy="822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gn="ctr">
              <a:lnSpc>
                <a:spcPct val="100000"/>
              </a:lnSpc>
            </a:pPr>
            <a:r>
              <a:rPr lang="en-IN" sz="3600" b="1" strike="noStrike" spc="18" dirty="0" smtClean="0">
                <a:solidFill>
                  <a:srgbClr val="FF0000"/>
                </a:solidFill>
                <a:latin typeface="Times New Roman"/>
              </a:rPr>
              <a:t>De</a:t>
            </a:r>
            <a:r>
              <a:rPr lang="en-IN" sz="3600" b="1" strike="noStrike" spc="12" dirty="0" smtClean="0">
                <a:solidFill>
                  <a:srgbClr val="FF0000"/>
                </a:solidFill>
                <a:latin typeface="Times New Roman"/>
              </a:rPr>
              <a:t>s</a:t>
            </a:r>
            <a:r>
              <a:rPr lang="en-IN" sz="3600" b="1" strike="noStrike" spc="18" dirty="0" smtClean="0">
                <a:solidFill>
                  <a:srgbClr val="FF0000"/>
                </a:solidFill>
                <a:latin typeface="Times New Roman"/>
              </a:rPr>
              <a:t>ig</a:t>
            </a:r>
            <a:r>
              <a:rPr lang="en-IN" sz="3600" b="1" strike="noStrike" spc="-1" dirty="0" smtClean="0">
                <a:solidFill>
                  <a:srgbClr val="FF0000"/>
                </a:solidFill>
                <a:latin typeface="Times New Roman"/>
              </a:rPr>
              <a:t>n</a:t>
            </a:r>
            <a:r>
              <a:rPr lang="en-IN" sz="3600" b="1" strike="noStrike" spc="69" dirty="0" smtClean="0">
                <a:solidFill>
                  <a:srgbClr val="FF0000"/>
                </a:solidFill>
                <a:latin typeface="Times New Roman"/>
              </a:rPr>
              <a:t> </a:t>
            </a:r>
            <a:r>
              <a:rPr lang="en-IN" sz="3600" b="1" strike="noStrike" spc="18" dirty="0" smtClean="0">
                <a:solidFill>
                  <a:srgbClr val="FF0000"/>
                </a:solidFill>
                <a:latin typeface="Times New Roman"/>
              </a:rPr>
              <a:t>O</a:t>
            </a:r>
            <a:r>
              <a:rPr lang="en-IN" sz="3600" b="1" strike="noStrike" spc="-1" dirty="0" smtClean="0">
                <a:solidFill>
                  <a:srgbClr val="FF0000"/>
                </a:solidFill>
                <a:latin typeface="Times New Roman"/>
              </a:rPr>
              <a:t>f</a:t>
            </a:r>
            <a:r>
              <a:rPr lang="en-IN" sz="3600" b="1" strike="noStrike" spc="43" dirty="0" smtClean="0">
                <a:solidFill>
                  <a:srgbClr val="FF0000"/>
                </a:solidFill>
                <a:latin typeface="Times New Roman"/>
              </a:rPr>
              <a:t> </a:t>
            </a:r>
            <a:r>
              <a:rPr lang="en-IN" sz="3600" b="1" strike="noStrike" spc="18" dirty="0" smtClean="0">
                <a:solidFill>
                  <a:srgbClr val="FF0000"/>
                </a:solidFill>
                <a:latin typeface="Times New Roman"/>
              </a:rPr>
              <a:t>Tw</a:t>
            </a:r>
            <a:r>
              <a:rPr lang="en-IN" sz="3600" b="1" strike="noStrike" spc="-1" dirty="0" smtClean="0">
                <a:solidFill>
                  <a:srgbClr val="FF0000"/>
                </a:solidFill>
                <a:latin typeface="Times New Roman"/>
              </a:rPr>
              <a:t>o</a:t>
            </a:r>
            <a:r>
              <a:rPr lang="en-IN" sz="3600" b="1" strike="noStrike" spc="52" dirty="0" smtClean="0">
                <a:solidFill>
                  <a:srgbClr val="FF0000"/>
                </a:solidFill>
                <a:latin typeface="Times New Roman"/>
              </a:rPr>
              <a:t> </a:t>
            </a:r>
            <a:r>
              <a:rPr lang="en-IN" sz="3600" b="1" strike="noStrike" spc="18" dirty="0" smtClean="0">
                <a:solidFill>
                  <a:srgbClr val="FF0000"/>
                </a:solidFill>
                <a:latin typeface="Times New Roman"/>
              </a:rPr>
              <a:t>Pa</a:t>
            </a:r>
            <a:r>
              <a:rPr lang="en-IN" sz="3600" b="1" strike="noStrike" spc="12" dirty="0" smtClean="0">
                <a:solidFill>
                  <a:srgbClr val="FF0000"/>
                </a:solidFill>
                <a:latin typeface="Times New Roman"/>
              </a:rPr>
              <a:t>s</a:t>
            </a:r>
            <a:r>
              <a:rPr lang="en-IN" sz="3600" b="1" strike="noStrike" spc="-1" dirty="0" smtClean="0">
                <a:solidFill>
                  <a:srgbClr val="FF0000"/>
                </a:solidFill>
                <a:latin typeface="Times New Roman"/>
              </a:rPr>
              <a:t>s</a:t>
            </a:r>
            <a:r>
              <a:rPr lang="en-IN" sz="3600" b="1" strike="noStrike" spc="49" dirty="0" smtClean="0">
                <a:solidFill>
                  <a:srgbClr val="FF0000"/>
                </a:solidFill>
                <a:latin typeface="Times New Roman"/>
              </a:rPr>
              <a:t> </a:t>
            </a:r>
            <a:r>
              <a:rPr lang="en-IN" sz="3600" b="1" strike="noStrike" spc="18" dirty="0" smtClean="0">
                <a:solidFill>
                  <a:srgbClr val="FF0000"/>
                </a:solidFill>
                <a:latin typeface="Times New Roman"/>
              </a:rPr>
              <a:t>A</a:t>
            </a:r>
            <a:r>
              <a:rPr lang="en-IN" sz="3600" b="1" strike="noStrike" spc="12" dirty="0" smtClean="0">
                <a:solidFill>
                  <a:srgbClr val="FF0000"/>
                </a:solidFill>
                <a:latin typeface="Times New Roman"/>
              </a:rPr>
              <a:t>ss</a:t>
            </a:r>
            <a:r>
              <a:rPr lang="en-IN" sz="3600" b="1" strike="noStrike" spc="18" dirty="0" smtClean="0">
                <a:solidFill>
                  <a:srgbClr val="FF0000"/>
                </a:solidFill>
                <a:latin typeface="Times New Roman"/>
              </a:rPr>
              <a:t>emble</a:t>
            </a:r>
            <a:r>
              <a:rPr lang="en-IN" sz="3600" b="1" strike="noStrike" spc="-1" dirty="0" smtClean="0">
                <a:solidFill>
                  <a:srgbClr val="FF0000"/>
                </a:solidFill>
                <a:latin typeface="Times New Roman"/>
              </a:rPr>
              <a:t>r</a:t>
            </a:r>
            <a:endParaRPr lang="en-IN" sz="3600" b="0" strike="noStrike" spc="-1" dirty="0">
              <a:solidFill>
                <a:srgbClr val="FF0000"/>
              </a:solidFill>
              <a:latin typeface="Arial"/>
            </a:endParaRPr>
          </a:p>
        </p:txBody>
      </p:sp>
      <p:sp>
        <p:nvSpPr>
          <p:cNvPr id="248" name="CustomShape 3"/>
          <p:cNvSpPr/>
          <p:nvPr/>
        </p:nvSpPr>
        <p:spPr>
          <a:xfrm>
            <a:off x="1092200" y="5776320"/>
            <a:ext cx="11434680" cy="397728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pic>
        <p:nvPicPr>
          <p:cNvPr id="3074" name="Picture 2" descr="C:\Users\SHARAD\Pictures\Picture2.png"/>
          <p:cNvPicPr>
            <a:picLocks noChangeAspect="1" noChangeArrowheads="1"/>
          </p:cNvPicPr>
          <p:nvPr/>
        </p:nvPicPr>
        <p:blipFill>
          <a:blip r:embed="rId3"/>
          <a:srcRect/>
          <a:stretch>
            <a:fillRect/>
          </a:stretch>
        </p:blipFill>
        <p:spPr bwMode="auto">
          <a:xfrm>
            <a:off x="635000" y="762000"/>
            <a:ext cx="11363325" cy="4800600"/>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2"/>
          <p:cNvSpPr/>
          <p:nvPr/>
        </p:nvSpPr>
        <p:spPr>
          <a:xfrm>
            <a:off x="0" y="7315200"/>
            <a:ext cx="10007600" cy="206604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pic>
        <p:nvPicPr>
          <p:cNvPr id="4098" name="Picture 2" descr="C:\Users\SHARAD\Pictures\Picture3.png"/>
          <p:cNvPicPr>
            <a:picLocks noChangeAspect="1" noChangeArrowheads="1"/>
          </p:cNvPicPr>
          <p:nvPr/>
        </p:nvPicPr>
        <p:blipFill>
          <a:blip r:embed="rId3"/>
          <a:srcRect/>
          <a:stretch>
            <a:fillRect/>
          </a:stretch>
        </p:blipFill>
        <p:spPr bwMode="auto">
          <a:xfrm>
            <a:off x="0" y="0"/>
            <a:ext cx="13015913" cy="7291387"/>
          </a:xfrm>
          <a:prstGeom prst="rect">
            <a:avLst/>
          </a:prstGeom>
          <a:noFill/>
        </p:spPr>
      </p:pic>
      <p:sp>
        <p:nvSpPr>
          <p:cNvPr id="5" name="Rectangle 4"/>
          <p:cNvSpPr/>
          <p:nvPr/>
        </p:nvSpPr>
        <p:spPr>
          <a:xfrm>
            <a:off x="10083800" y="2667000"/>
            <a:ext cx="2921000" cy="472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2921040" y="990720"/>
            <a:ext cx="6476760" cy="876276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252" name="CustomShape 2"/>
          <p:cNvSpPr/>
          <p:nvPr/>
        </p:nvSpPr>
        <p:spPr>
          <a:xfrm>
            <a:off x="561600" y="318600"/>
            <a:ext cx="11778840" cy="4262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2800" b="1" strike="noStrike" spc="-9">
                <a:solidFill>
                  <a:srgbClr val="000000"/>
                </a:solidFill>
                <a:latin typeface="Times New Roman"/>
              </a:rPr>
              <a:t>A</a:t>
            </a:r>
            <a:r>
              <a:rPr lang="en-IN" sz="2800" b="1" strike="noStrike" spc="4">
                <a:solidFill>
                  <a:srgbClr val="000000"/>
                </a:solidFill>
                <a:latin typeface="Times New Roman"/>
              </a:rPr>
              <a:t>SS</a:t>
            </a:r>
            <a:r>
              <a:rPr lang="en-IN" sz="2800" b="1" strike="noStrike" spc="-4">
                <a:solidFill>
                  <a:srgbClr val="000000"/>
                </a:solidFill>
                <a:latin typeface="Times New Roman"/>
              </a:rPr>
              <a:t>E</a:t>
            </a:r>
            <a:r>
              <a:rPr lang="en-IN" sz="2800" b="1" strike="noStrike" spc="-9">
                <a:solidFill>
                  <a:srgbClr val="000000"/>
                </a:solidFill>
                <a:latin typeface="Times New Roman"/>
              </a:rPr>
              <a:t>M</a:t>
            </a:r>
            <a:r>
              <a:rPr lang="en-IN" sz="2800" b="1" strike="noStrike" spc="-4">
                <a:solidFill>
                  <a:srgbClr val="000000"/>
                </a:solidFill>
                <a:latin typeface="Times New Roman"/>
              </a:rPr>
              <a:t>BL</a:t>
            </a:r>
            <a:r>
              <a:rPr lang="en-IN" sz="2800" b="1" strike="noStrike" spc="-24">
                <a:solidFill>
                  <a:srgbClr val="000000"/>
                </a:solidFill>
                <a:latin typeface="Times New Roman"/>
              </a:rPr>
              <a:t>Y</a:t>
            </a:r>
            <a:r>
              <a:rPr lang="en-IN" sz="2800" b="1" strike="noStrike" spc="103">
                <a:solidFill>
                  <a:srgbClr val="000000"/>
                </a:solidFill>
                <a:latin typeface="Times New Roman"/>
              </a:rPr>
              <a:t> </a:t>
            </a:r>
            <a:r>
              <a:rPr lang="en-IN" sz="2800" b="1" strike="noStrike" spc="-9">
                <a:solidFill>
                  <a:srgbClr val="000000"/>
                </a:solidFill>
                <a:latin typeface="Times New Roman"/>
              </a:rPr>
              <a:t>LANGU</a:t>
            </a:r>
            <a:r>
              <a:rPr lang="en-IN" sz="2800" b="1" strike="noStrike" spc="4">
                <a:solidFill>
                  <a:srgbClr val="000000"/>
                </a:solidFill>
                <a:latin typeface="Times New Roman"/>
              </a:rPr>
              <a:t>A</a:t>
            </a:r>
            <a:r>
              <a:rPr lang="en-IN" sz="2800" b="1" strike="noStrike" spc="-9">
                <a:solidFill>
                  <a:srgbClr val="000000"/>
                </a:solidFill>
                <a:latin typeface="Times New Roman"/>
              </a:rPr>
              <a:t>G</a:t>
            </a:r>
            <a:r>
              <a:rPr lang="en-IN" sz="2800" b="1" strike="noStrike" spc="-18">
                <a:solidFill>
                  <a:srgbClr val="000000"/>
                </a:solidFill>
                <a:latin typeface="Times New Roman"/>
              </a:rPr>
              <a:t>E</a:t>
            </a:r>
            <a:r>
              <a:rPr lang="en-IN" sz="2800" b="1" strike="noStrike" spc="103">
                <a:solidFill>
                  <a:srgbClr val="000000"/>
                </a:solidFill>
                <a:latin typeface="Times New Roman"/>
              </a:rPr>
              <a:t> </a:t>
            </a:r>
            <a:r>
              <a:rPr lang="en-IN" sz="2800" b="1" strike="noStrike" spc="-9">
                <a:solidFill>
                  <a:srgbClr val="000000"/>
                </a:solidFill>
                <a:latin typeface="Times New Roman"/>
              </a:rPr>
              <a:t>PROGR</a:t>
            </a:r>
            <a:r>
              <a:rPr lang="en-IN" sz="2800" b="1" strike="noStrike" spc="4">
                <a:solidFill>
                  <a:srgbClr val="000000"/>
                </a:solidFill>
                <a:latin typeface="Times New Roman"/>
              </a:rPr>
              <a:t>A</a:t>
            </a:r>
            <a:r>
              <a:rPr lang="en-IN" sz="2800" b="1" strike="noStrike" spc="-29">
                <a:solidFill>
                  <a:srgbClr val="000000"/>
                </a:solidFill>
                <a:latin typeface="Times New Roman"/>
              </a:rPr>
              <a:t>M</a:t>
            </a:r>
            <a:r>
              <a:rPr lang="en-IN" sz="2800" b="1" strike="noStrike" spc="94">
                <a:solidFill>
                  <a:srgbClr val="000000"/>
                </a:solidFill>
                <a:latin typeface="Times New Roman"/>
              </a:rPr>
              <a:t> </a:t>
            </a:r>
            <a:r>
              <a:rPr lang="en-IN" sz="2800" b="1" strike="noStrike" spc="-4">
                <a:solidFill>
                  <a:srgbClr val="000000"/>
                </a:solidFill>
                <a:latin typeface="Times New Roman"/>
              </a:rPr>
              <a:t>FO</a:t>
            </a:r>
            <a:r>
              <a:rPr lang="en-IN" sz="2800" b="1" strike="noStrike" spc="-24">
                <a:solidFill>
                  <a:srgbClr val="000000"/>
                </a:solidFill>
                <a:latin typeface="Times New Roman"/>
              </a:rPr>
              <a:t>R</a:t>
            </a:r>
            <a:r>
              <a:rPr lang="en-IN" sz="2800" b="1" strike="noStrike" spc="83">
                <a:solidFill>
                  <a:srgbClr val="000000"/>
                </a:solidFill>
                <a:latin typeface="Times New Roman"/>
              </a:rPr>
              <a:t> </a:t>
            </a:r>
            <a:r>
              <a:rPr lang="en-IN" sz="2800" b="1" strike="noStrike" spc="-4">
                <a:solidFill>
                  <a:srgbClr val="000000"/>
                </a:solidFill>
                <a:latin typeface="Times New Roman"/>
              </a:rPr>
              <a:t>UNDER</a:t>
            </a:r>
            <a:r>
              <a:rPr lang="en-IN" sz="2800" b="1" strike="noStrike" spc="12">
                <a:solidFill>
                  <a:srgbClr val="000000"/>
                </a:solidFill>
                <a:latin typeface="Times New Roman"/>
              </a:rPr>
              <a:t>S</a:t>
            </a:r>
            <a:r>
              <a:rPr lang="en-IN" sz="2800" b="1" strike="noStrike" spc="4">
                <a:solidFill>
                  <a:srgbClr val="000000"/>
                </a:solidFill>
                <a:latin typeface="Times New Roman"/>
              </a:rPr>
              <a:t>TAN</a:t>
            </a:r>
            <a:r>
              <a:rPr lang="en-IN" sz="2800" b="1" strike="noStrike" spc="-9">
                <a:solidFill>
                  <a:srgbClr val="000000"/>
                </a:solidFill>
                <a:latin typeface="Times New Roman"/>
              </a:rPr>
              <a:t>D</a:t>
            </a:r>
            <a:r>
              <a:rPr lang="en-IN" sz="2800" b="1" strike="noStrike" spc="18">
                <a:solidFill>
                  <a:srgbClr val="000000"/>
                </a:solidFill>
                <a:latin typeface="Times New Roman"/>
              </a:rPr>
              <a:t>I</a:t>
            </a:r>
            <a:r>
              <a:rPr lang="en-IN" sz="2800" b="1" strike="noStrike" spc="-9">
                <a:solidFill>
                  <a:srgbClr val="000000"/>
                </a:solidFill>
                <a:latin typeface="Times New Roman"/>
              </a:rPr>
              <a:t>N</a:t>
            </a:r>
            <a:r>
              <a:rPr lang="en-IN" sz="2800" b="1" strike="noStrike" spc="-24">
                <a:solidFill>
                  <a:srgbClr val="000000"/>
                </a:solidFill>
                <a:latin typeface="Times New Roman"/>
              </a:rPr>
              <a:t>G</a:t>
            </a:r>
            <a:r>
              <a:rPr lang="en-IN" sz="2800" b="1" strike="noStrike" spc="103">
                <a:solidFill>
                  <a:srgbClr val="000000"/>
                </a:solidFill>
                <a:latin typeface="Times New Roman"/>
              </a:rPr>
              <a:t> </a:t>
            </a:r>
            <a:r>
              <a:rPr lang="en-IN" sz="2800" b="1" strike="noStrike" spc="-4">
                <a:solidFill>
                  <a:srgbClr val="000000"/>
                </a:solidFill>
                <a:latin typeface="Times New Roman"/>
              </a:rPr>
              <a:t>PA</a:t>
            </a:r>
            <a:r>
              <a:rPr lang="en-IN" sz="2800" b="1" strike="noStrike" spc="4">
                <a:solidFill>
                  <a:srgbClr val="000000"/>
                </a:solidFill>
                <a:latin typeface="Times New Roman"/>
              </a:rPr>
              <a:t>S</a:t>
            </a:r>
            <a:r>
              <a:rPr lang="en-IN" sz="2800" b="1" strike="noStrike" spc="-18">
                <a:solidFill>
                  <a:srgbClr val="000000"/>
                </a:solidFill>
                <a:latin typeface="Times New Roman"/>
              </a:rPr>
              <a:t>S</a:t>
            </a:r>
            <a:r>
              <a:rPr lang="en-IN" sz="2800" b="1" strike="noStrike" spc="219">
                <a:solidFill>
                  <a:srgbClr val="000000"/>
                </a:solidFill>
                <a:latin typeface="Times New Roman"/>
              </a:rPr>
              <a:t> </a:t>
            </a:r>
            <a:r>
              <a:rPr lang="en-IN" sz="2800" b="1" strike="noStrike" spc="-9">
                <a:solidFill>
                  <a:srgbClr val="000000"/>
                </a:solidFill>
                <a:latin typeface="Times New Roman"/>
              </a:rPr>
              <a:t>-</a:t>
            </a:r>
            <a:r>
              <a:rPr lang="en-IN" sz="2800" b="1" strike="noStrike" spc="58">
                <a:solidFill>
                  <a:srgbClr val="000000"/>
                </a:solidFill>
                <a:latin typeface="Times New Roman"/>
              </a:rPr>
              <a:t> </a:t>
            </a:r>
            <a:r>
              <a:rPr lang="en-IN" sz="2800" b="1" strike="noStrike" spc="-12">
                <a:solidFill>
                  <a:srgbClr val="000000"/>
                </a:solidFill>
                <a:latin typeface="Times New Roman"/>
              </a:rPr>
              <a:t>1</a:t>
            </a:r>
            <a:endParaRPr lang="en-IN" sz="2800" b="0" strike="noStrike" spc="-1">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ustomShape 1"/>
          <p:cNvSpPr/>
          <p:nvPr/>
        </p:nvSpPr>
        <p:spPr>
          <a:xfrm>
            <a:off x="0" y="33480"/>
            <a:ext cx="13003920" cy="971964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CustomShape 1"/>
          <p:cNvSpPr/>
          <p:nvPr/>
        </p:nvSpPr>
        <p:spPr>
          <a:xfrm>
            <a:off x="0" y="0"/>
            <a:ext cx="13003920" cy="960084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CustomShape 1"/>
          <p:cNvSpPr/>
          <p:nvPr/>
        </p:nvSpPr>
        <p:spPr>
          <a:xfrm>
            <a:off x="2621160" y="296280"/>
            <a:ext cx="7671240" cy="822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5400" b="1" strike="noStrike" spc="12">
                <a:solidFill>
                  <a:srgbClr val="5C5C5C"/>
                </a:solidFill>
                <a:latin typeface="Times New Roman"/>
              </a:rPr>
              <a:t>I</a:t>
            </a:r>
            <a:r>
              <a:rPr lang="en-IN" sz="5400" b="1" strike="noStrike" spc="18">
                <a:solidFill>
                  <a:srgbClr val="5C5C5C"/>
                </a:solidFill>
                <a:latin typeface="Times New Roman"/>
              </a:rPr>
              <a:t>N</a:t>
            </a:r>
            <a:r>
              <a:rPr lang="en-IN" sz="5400" b="1" strike="noStrike" spc="12">
                <a:solidFill>
                  <a:srgbClr val="5C5C5C"/>
                </a:solidFill>
                <a:latin typeface="Times New Roman"/>
              </a:rPr>
              <a:t>TE</a:t>
            </a:r>
            <a:r>
              <a:rPr lang="en-IN" sz="5400" b="1" strike="noStrike" spc="18">
                <a:solidFill>
                  <a:srgbClr val="5C5C5C"/>
                </a:solidFill>
                <a:latin typeface="Times New Roman"/>
              </a:rPr>
              <a:t>RM</a:t>
            </a:r>
            <a:r>
              <a:rPr lang="en-IN" sz="5400" b="1" strike="noStrike" spc="12">
                <a:solidFill>
                  <a:srgbClr val="5C5C5C"/>
                </a:solidFill>
                <a:latin typeface="Times New Roman"/>
              </a:rPr>
              <a:t>E</a:t>
            </a:r>
            <a:r>
              <a:rPr lang="en-IN" sz="5400" b="1" strike="noStrike" spc="18">
                <a:solidFill>
                  <a:srgbClr val="5C5C5C"/>
                </a:solidFill>
                <a:latin typeface="Times New Roman"/>
              </a:rPr>
              <a:t>D</a:t>
            </a:r>
            <a:r>
              <a:rPr lang="en-IN" sz="5400" b="1" strike="noStrike" spc="12">
                <a:solidFill>
                  <a:srgbClr val="5C5C5C"/>
                </a:solidFill>
                <a:latin typeface="Times New Roman"/>
              </a:rPr>
              <a:t>I</a:t>
            </a:r>
            <a:r>
              <a:rPr lang="en-IN" sz="5400" b="1" strike="noStrike" spc="18">
                <a:solidFill>
                  <a:srgbClr val="5C5C5C"/>
                </a:solidFill>
                <a:latin typeface="Times New Roman"/>
              </a:rPr>
              <a:t>A</a:t>
            </a:r>
            <a:r>
              <a:rPr lang="en-IN" sz="5400" b="1" strike="noStrike" spc="12">
                <a:solidFill>
                  <a:srgbClr val="5C5C5C"/>
                </a:solidFill>
                <a:latin typeface="Times New Roman"/>
              </a:rPr>
              <a:t>T</a:t>
            </a:r>
            <a:r>
              <a:rPr lang="en-IN" sz="5400" b="1" strike="noStrike" spc="-1">
                <a:solidFill>
                  <a:srgbClr val="5C5C5C"/>
                </a:solidFill>
                <a:latin typeface="Times New Roman"/>
              </a:rPr>
              <a:t>E</a:t>
            </a:r>
            <a:r>
              <a:rPr lang="en-IN" sz="5400" b="1" strike="noStrike" spc="83">
                <a:solidFill>
                  <a:srgbClr val="5C5C5C"/>
                </a:solidFill>
                <a:latin typeface="Times New Roman"/>
              </a:rPr>
              <a:t> </a:t>
            </a:r>
            <a:r>
              <a:rPr lang="en-IN" sz="5400" b="1" strike="noStrike" spc="18">
                <a:solidFill>
                  <a:srgbClr val="5C5C5C"/>
                </a:solidFill>
                <a:latin typeface="Times New Roman"/>
              </a:rPr>
              <a:t>C</a:t>
            </a:r>
            <a:r>
              <a:rPr lang="en-IN" sz="5400" b="1" strike="noStrike" spc="12">
                <a:solidFill>
                  <a:srgbClr val="5C5C5C"/>
                </a:solidFill>
                <a:latin typeface="Times New Roman"/>
              </a:rPr>
              <a:t>O</a:t>
            </a:r>
            <a:r>
              <a:rPr lang="en-IN" sz="5400" b="1" strike="noStrike" spc="18">
                <a:solidFill>
                  <a:srgbClr val="5C5C5C"/>
                </a:solidFill>
                <a:latin typeface="Times New Roman"/>
              </a:rPr>
              <a:t>D</a:t>
            </a:r>
            <a:r>
              <a:rPr lang="en-IN" sz="5400" b="1" strike="noStrike" spc="-1">
                <a:solidFill>
                  <a:srgbClr val="5C5C5C"/>
                </a:solidFill>
                <a:latin typeface="Times New Roman"/>
              </a:rPr>
              <a:t>E</a:t>
            </a:r>
            <a:endParaRPr lang="en-IN" sz="5400" b="0" strike="noStrike" spc="-1">
              <a:latin typeface="Arial"/>
            </a:endParaRPr>
          </a:p>
        </p:txBody>
      </p:sp>
      <p:sp>
        <p:nvSpPr>
          <p:cNvPr id="256" name="CustomShape 2"/>
          <p:cNvSpPr/>
          <p:nvPr/>
        </p:nvSpPr>
        <p:spPr>
          <a:xfrm>
            <a:off x="0" y="1295280"/>
            <a:ext cx="13003920" cy="312372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257" name="CustomShape 3"/>
          <p:cNvSpPr/>
          <p:nvPr/>
        </p:nvSpPr>
        <p:spPr>
          <a:xfrm>
            <a:off x="3301920" y="4449960"/>
            <a:ext cx="6857640" cy="515088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CustomShape 1"/>
          <p:cNvSpPr/>
          <p:nvPr/>
        </p:nvSpPr>
        <p:spPr>
          <a:xfrm>
            <a:off x="1549440" y="18360"/>
            <a:ext cx="10058040" cy="973512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stomShape 3"/>
          <p:cNvSpPr/>
          <p:nvPr/>
        </p:nvSpPr>
        <p:spPr>
          <a:xfrm>
            <a:off x="6973920" y="70200"/>
            <a:ext cx="1136520" cy="162576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283" name="CustomShape 5"/>
          <p:cNvSpPr/>
          <p:nvPr/>
        </p:nvSpPr>
        <p:spPr>
          <a:xfrm>
            <a:off x="9825120" y="70200"/>
            <a:ext cx="1137960" cy="162576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284" name="TextShape 6"/>
          <p:cNvSpPr txBox="1"/>
          <p:nvPr/>
        </p:nvSpPr>
        <p:spPr>
          <a:xfrm>
            <a:off x="803520" y="441360"/>
            <a:ext cx="11397600" cy="1737720"/>
          </a:xfrm>
          <a:prstGeom prst="rect">
            <a:avLst/>
          </a:prstGeom>
          <a:noFill/>
          <a:ln>
            <a:noFill/>
          </a:ln>
        </p:spPr>
        <p:txBody>
          <a:bodyPr lIns="0" tIns="0" rIns="0" bIns="0"/>
          <a:lstStyle/>
          <a:p>
            <a:pPr marL="1915200" algn="ctr">
              <a:lnSpc>
                <a:spcPct val="100000"/>
              </a:lnSpc>
            </a:pPr>
            <a:r>
              <a:rPr lang="de-DE" sz="3600" b="1" strike="noStrike" spc="-1" dirty="0">
                <a:solidFill>
                  <a:srgbClr val="FF0000"/>
                </a:solidFill>
                <a:latin typeface="Times New Roman" pitchFamily="18" charset="0"/>
                <a:cs typeface="Times New Roman" pitchFamily="18" charset="0"/>
              </a:rPr>
              <a:t>N</a:t>
            </a:r>
            <a:r>
              <a:rPr lang="de-DE" sz="3600" b="1" strike="noStrike" spc="-29" dirty="0">
                <a:solidFill>
                  <a:srgbClr val="FF0000"/>
                </a:solidFill>
                <a:latin typeface="Times New Roman" pitchFamily="18" charset="0"/>
                <a:cs typeface="Times New Roman" pitchFamily="18" charset="0"/>
              </a:rPr>
              <a:t>e</a:t>
            </a:r>
            <a:r>
              <a:rPr lang="de-DE" sz="3600" b="1" strike="noStrike" spc="-4" dirty="0">
                <a:solidFill>
                  <a:srgbClr val="FF0000"/>
                </a:solidFill>
                <a:latin typeface="Times New Roman" pitchFamily="18" charset="0"/>
                <a:cs typeface="Times New Roman" pitchFamily="18" charset="0"/>
              </a:rPr>
              <a:t>e</a:t>
            </a:r>
            <a:r>
              <a:rPr lang="de-DE" sz="3600" b="1" strike="noStrike" spc="-1" dirty="0">
                <a:solidFill>
                  <a:srgbClr val="FF0000"/>
                </a:solidFill>
                <a:latin typeface="Times New Roman" pitchFamily="18" charset="0"/>
                <a:cs typeface="Times New Roman" pitchFamily="18" charset="0"/>
              </a:rPr>
              <a:t>d</a:t>
            </a:r>
            <a:r>
              <a:rPr lang="de-DE" sz="3600" b="1" strike="noStrike" spc="-148" dirty="0">
                <a:solidFill>
                  <a:srgbClr val="FF0000"/>
                </a:solidFill>
                <a:latin typeface="Times New Roman" pitchFamily="18" charset="0"/>
                <a:cs typeface="Times New Roman" pitchFamily="18" charset="0"/>
              </a:rPr>
              <a:t> </a:t>
            </a:r>
            <a:r>
              <a:rPr lang="de-DE" sz="3600" b="1" strike="noStrike" spc="-4" dirty="0">
                <a:solidFill>
                  <a:srgbClr val="FF0000"/>
                </a:solidFill>
                <a:latin typeface="Times New Roman" pitchFamily="18" charset="0"/>
                <a:cs typeface="Times New Roman" pitchFamily="18" charset="0"/>
              </a:rPr>
              <a:t>O</a:t>
            </a:r>
            <a:r>
              <a:rPr lang="de-DE" sz="3600" b="1" strike="noStrike" spc="-1" dirty="0">
                <a:solidFill>
                  <a:srgbClr val="FF0000"/>
                </a:solidFill>
                <a:latin typeface="Times New Roman" pitchFamily="18" charset="0"/>
                <a:cs typeface="Times New Roman" pitchFamily="18" charset="0"/>
              </a:rPr>
              <a:t>f</a:t>
            </a:r>
            <a:r>
              <a:rPr lang="de-DE" sz="3600" b="1" strike="noStrike" spc="-148" dirty="0">
                <a:solidFill>
                  <a:srgbClr val="FF0000"/>
                </a:solidFill>
                <a:latin typeface="Times New Roman" pitchFamily="18" charset="0"/>
                <a:cs typeface="Times New Roman" pitchFamily="18" charset="0"/>
              </a:rPr>
              <a:t> </a:t>
            </a:r>
            <a:r>
              <a:rPr lang="de-DE" sz="3600" b="1" strike="noStrike" spc="-154" dirty="0">
                <a:solidFill>
                  <a:srgbClr val="FF0000"/>
                </a:solidFill>
                <a:latin typeface="Times New Roman" pitchFamily="18" charset="0"/>
                <a:cs typeface="Times New Roman" pitchFamily="18" charset="0"/>
              </a:rPr>
              <a:t>S</a:t>
            </a:r>
            <a:r>
              <a:rPr lang="de-DE" sz="3600" b="1" strike="noStrike" spc="-111" dirty="0">
                <a:solidFill>
                  <a:srgbClr val="FF0000"/>
                </a:solidFill>
                <a:latin typeface="Times New Roman" pitchFamily="18" charset="0"/>
                <a:cs typeface="Times New Roman" pitchFamily="18" charset="0"/>
              </a:rPr>
              <a:t>y</a:t>
            </a:r>
            <a:r>
              <a:rPr lang="de-DE" sz="3600" b="1" strike="noStrike" spc="-137" dirty="0">
                <a:solidFill>
                  <a:srgbClr val="FF0000"/>
                </a:solidFill>
                <a:latin typeface="Times New Roman" pitchFamily="18" charset="0"/>
                <a:cs typeface="Times New Roman" pitchFamily="18" charset="0"/>
              </a:rPr>
              <a:t>st</a:t>
            </a:r>
            <a:r>
              <a:rPr lang="de-DE" sz="3600" b="1" strike="noStrike" spc="-49" dirty="0">
                <a:solidFill>
                  <a:srgbClr val="FF0000"/>
                </a:solidFill>
                <a:latin typeface="Times New Roman" pitchFamily="18" charset="0"/>
                <a:cs typeface="Times New Roman" pitchFamily="18" charset="0"/>
              </a:rPr>
              <a:t>e</a:t>
            </a:r>
            <a:r>
              <a:rPr lang="de-DE" sz="3600" b="1" strike="noStrike" spc="-1" dirty="0">
                <a:solidFill>
                  <a:srgbClr val="FF0000"/>
                </a:solidFill>
                <a:latin typeface="Times New Roman" pitchFamily="18" charset="0"/>
                <a:cs typeface="Times New Roman" pitchFamily="18" charset="0"/>
              </a:rPr>
              <a:t>m</a:t>
            </a:r>
            <a:r>
              <a:rPr lang="de-DE" sz="3600" b="1" strike="noStrike" spc="-208" dirty="0">
                <a:solidFill>
                  <a:srgbClr val="FF0000"/>
                </a:solidFill>
                <a:latin typeface="Times New Roman" pitchFamily="18" charset="0"/>
                <a:cs typeface="Times New Roman" pitchFamily="18" charset="0"/>
              </a:rPr>
              <a:t> </a:t>
            </a:r>
            <a:r>
              <a:rPr lang="de-DE" sz="3600" b="1" strike="noStrike" spc="-52" dirty="0">
                <a:solidFill>
                  <a:srgbClr val="FF0000"/>
                </a:solidFill>
                <a:latin typeface="Times New Roman" pitchFamily="18" charset="0"/>
                <a:cs typeface="Times New Roman" pitchFamily="18" charset="0"/>
              </a:rPr>
              <a:t>S</a:t>
            </a:r>
            <a:r>
              <a:rPr lang="de-DE" sz="3600" b="1" strike="noStrike" spc="-63" dirty="0">
                <a:solidFill>
                  <a:srgbClr val="FF0000"/>
                </a:solidFill>
                <a:latin typeface="Times New Roman" pitchFamily="18" charset="0"/>
                <a:cs typeface="Times New Roman" pitchFamily="18" charset="0"/>
              </a:rPr>
              <a:t>o</a:t>
            </a:r>
            <a:r>
              <a:rPr lang="de-DE" sz="3600" b="1" strike="noStrike" spc="-24" dirty="0">
                <a:solidFill>
                  <a:srgbClr val="FF0000"/>
                </a:solidFill>
                <a:latin typeface="Times New Roman" pitchFamily="18" charset="0"/>
                <a:cs typeface="Times New Roman" pitchFamily="18" charset="0"/>
              </a:rPr>
              <a:t>f</a:t>
            </a:r>
            <a:r>
              <a:rPr lang="de-DE" sz="3600" b="1" strike="noStrike" spc="-43" dirty="0">
                <a:solidFill>
                  <a:srgbClr val="FF0000"/>
                </a:solidFill>
                <a:latin typeface="Times New Roman" pitchFamily="18" charset="0"/>
                <a:cs typeface="Times New Roman" pitchFamily="18" charset="0"/>
              </a:rPr>
              <a:t>t</a:t>
            </a:r>
            <a:r>
              <a:rPr lang="de-DE" sz="3600" b="1" strike="noStrike" spc="-83" dirty="0">
                <a:solidFill>
                  <a:srgbClr val="FF0000"/>
                </a:solidFill>
                <a:latin typeface="Times New Roman" pitchFamily="18" charset="0"/>
                <a:cs typeface="Times New Roman" pitchFamily="18" charset="0"/>
              </a:rPr>
              <a:t>w</a:t>
            </a:r>
            <a:r>
              <a:rPr lang="de-DE" sz="3600" b="1" strike="noStrike" spc="-63" dirty="0">
                <a:solidFill>
                  <a:srgbClr val="FF0000"/>
                </a:solidFill>
                <a:latin typeface="Times New Roman" pitchFamily="18" charset="0"/>
                <a:cs typeface="Times New Roman" pitchFamily="18" charset="0"/>
              </a:rPr>
              <a:t>a</a:t>
            </a:r>
            <a:r>
              <a:rPr lang="de-DE" sz="3600" b="1" strike="noStrike" spc="-83" dirty="0">
                <a:solidFill>
                  <a:srgbClr val="FF0000"/>
                </a:solidFill>
                <a:latin typeface="Times New Roman" pitchFamily="18" charset="0"/>
                <a:cs typeface="Times New Roman" pitchFamily="18" charset="0"/>
              </a:rPr>
              <a:t>r</a:t>
            </a:r>
            <a:r>
              <a:rPr lang="de-DE" sz="3600" b="1" strike="noStrike" spc="-1" dirty="0">
                <a:solidFill>
                  <a:srgbClr val="FF0000"/>
                </a:solidFill>
                <a:latin typeface="Times New Roman" pitchFamily="18" charset="0"/>
                <a:cs typeface="Times New Roman" pitchFamily="18" charset="0"/>
              </a:rPr>
              <a:t>e</a:t>
            </a:r>
            <a:endParaRPr lang="de-DE" sz="3600" b="0" strike="noStrike" spc="-1" dirty="0">
              <a:solidFill>
                <a:srgbClr val="FF0000"/>
              </a:solidFill>
              <a:latin typeface="Times New Roman" pitchFamily="18" charset="0"/>
              <a:cs typeface="Times New Roman" pitchFamily="18" charset="0"/>
            </a:endParaRPr>
          </a:p>
        </p:txBody>
      </p:sp>
      <p:sp>
        <p:nvSpPr>
          <p:cNvPr id="285" name="CustomShape 7"/>
          <p:cNvSpPr/>
          <p:nvPr/>
        </p:nvSpPr>
        <p:spPr>
          <a:xfrm>
            <a:off x="787400" y="1905000"/>
            <a:ext cx="11231640" cy="84376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500400" indent="-487440">
              <a:lnSpc>
                <a:spcPct val="127000"/>
              </a:lnSpc>
            </a:pPr>
            <a:r>
              <a:rPr lang="en-IN" sz="3200" b="0" i="1" strike="noStrike" spc="-43" dirty="0">
                <a:solidFill>
                  <a:srgbClr val="000000"/>
                </a:solidFill>
                <a:latin typeface="Times New Roman" pitchFamily="18" charset="0"/>
                <a:cs typeface="Times New Roman" pitchFamily="18" charset="0"/>
              </a:rPr>
              <a:t>T</a:t>
            </a:r>
            <a:r>
              <a:rPr lang="en-IN" sz="3200" b="0" i="1" strike="noStrike" spc="-29" dirty="0">
                <a:solidFill>
                  <a:srgbClr val="000000"/>
                </a:solidFill>
                <a:latin typeface="Times New Roman" pitchFamily="18" charset="0"/>
                <a:cs typeface="Times New Roman" pitchFamily="18" charset="0"/>
              </a:rPr>
              <a:t>h</a:t>
            </a:r>
            <a:r>
              <a:rPr lang="en-IN" sz="3200" b="0" i="1" strike="noStrike" spc="-24" dirty="0">
                <a:solidFill>
                  <a:srgbClr val="000000"/>
                </a:solidFill>
                <a:latin typeface="Times New Roman" pitchFamily="18" charset="0"/>
                <a:cs typeface="Times New Roman" pitchFamily="18" charset="0"/>
              </a:rPr>
              <a:t>e</a:t>
            </a:r>
            <a:r>
              <a:rPr lang="en-IN" sz="3200" b="0" i="1" strike="noStrike" spc="-109" dirty="0">
                <a:solidFill>
                  <a:srgbClr val="000000"/>
                </a:solidFill>
                <a:latin typeface="Times New Roman" pitchFamily="18" charset="0"/>
                <a:cs typeface="Times New Roman" pitchFamily="18" charset="0"/>
              </a:rPr>
              <a:t> </a:t>
            </a:r>
            <a:r>
              <a:rPr lang="en-IN" sz="3200" b="0" i="1" strike="noStrike" spc="-29" dirty="0">
                <a:solidFill>
                  <a:srgbClr val="000000"/>
                </a:solidFill>
                <a:latin typeface="Times New Roman" pitchFamily="18" charset="0"/>
                <a:cs typeface="Times New Roman" pitchFamily="18" charset="0"/>
              </a:rPr>
              <a:t>b</a:t>
            </a:r>
            <a:r>
              <a:rPr lang="en-IN" sz="3200" b="0" i="1" strike="noStrike" spc="-52" dirty="0">
                <a:solidFill>
                  <a:srgbClr val="000000"/>
                </a:solidFill>
                <a:latin typeface="Times New Roman" pitchFamily="18" charset="0"/>
                <a:cs typeface="Times New Roman" pitchFamily="18" charset="0"/>
              </a:rPr>
              <a:t>a</a:t>
            </a:r>
            <a:r>
              <a:rPr lang="en-IN" sz="3200" b="0" i="1" strike="noStrike" spc="-38" dirty="0">
                <a:solidFill>
                  <a:srgbClr val="000000"/>
                </a:solidFill>
                <a:latin typeface="Times New Roman" pitchFamily="18" charset="0"/>
                <a:cs typeface="Times New Roman" pitchFamily="18" charset="0"/>
              </a:rPr>
              <a:t>s</a:t>
            </a:r>
            <a:r>
              <a:rPr lang="en-IN" sz="3200" b="0" i="1" strike="noStrike" spc="-12" dirty="0">
                <a:solidFill>
                  <a:srgbClr val="000000"/>
                </a:solidFill>
                <a:latin typeface="Times New Roman" pitchFamily="18" charset="0"/>
                <a:cs typeface="Times New Roman" pitchFamily="18" charset="0"/>
              </a:rPr>
              <a:t>i</a:t>
            </a:r>
            <a:r>
              <a:rPr lang="en-IN" sz="3200" b="0" i="1" strike="noStrike" spc="-18" dirty="0">
                <a:solidFill>
                  <a:srgbClr val="000000"/>
                </a:solidFill>
                <a:latin typeface="Times New Roman" pitchFamily="18" charset="0"/>
                <a:cs typeface="Times New Roman" pitchFamily="18" charset="0"/>
              </a:rPr>
              <a:t>c</a:t>
            </a:r>
            <a:r>
              <a:rPr lang="en-IN" sz="3200" b="0" i="1" strike="noStrike" spc="-69" dirty="0">
                <a:solidFill>
                  <a:srgbClr val="000000"/>
                </a:solidFill>
                <a:latin typeface="Times New Roman" pitchFamily="18" charset="0"/>
                <a:cs typeface="Times New Roman" pitchFamily="18" charset="0"/>
              </a:rPr>
              <a:t> </a:t>
            </a:r>
            <a:r>
              <a:rPr lang="en-IN" sz="3200" b="0" i="1" strike="noStrike" spc="-29" dirty="0">
                <a:solidFill>
                  <a:srgbClr val="000000"/>
                </a:solidFill>
                <a:latin typeface="Times New Roman" pitchFamily="18" charset="0"/>
                <a:cs typeface="Times New Roman" pitchFamily="18" charset="0"/>
              </a:rPr>
              <a:t>n</a:t>
            </a:r>
            <a:r>
              <a:rPr lang="en-IN" sz="3200" b="0" i="1" strike="noStrike" spc="-49" dirty="0">
                <a:solidFill>
                  <a:srgbClr val="000000"/>
                </a:solidFill>
                <a:latin typeface="Times New Roman" pitchFamily="18" charset="0"/>
                <a:cs typeface="Times New Roman" pitchFamily="18" charset="0"/>
              </a:rPr>
              <a:t>e</a:t>
            </a:r>
            <a:r>
              <a:rPr lang="en-IN" sz="3200" b="0" i="1" strike="noStrike" spc="-38" dirty="0">
                <a:solidFill>
                  <a:srgbClr val="000000"/>
                </a:solidFill>
                <a:latin typeface="Times New Roman" pitchFamily="18" charset="0"/>
                <a:cs typeface="Times New Roman" pitchFamily="18" charset="0"/>
              </a:rPr>
              <a:t>e</a:t>
            </a:r>
            <a:r>
              <a:rPr lang="en-IN" sz="3200" b="0" i="1" strike="noStrike" spc="-24" dirty="0">
                <a:solidFill>
                  <a:srgbClr val="000000"/>
                </a:solidFill>
                <a:latin typeface="Times New Roman" pitchFamily="18" charset="0"/>
                <a:cs typeface="Times New Roman" pitchFamily="18" charset="0"/>
              </a:rPr>
              <a:t>d</a:t>
            </a:r>
            <a:r>
              <a:rPr lang="en-IN" sz="3200" b="0" i="1" strike="noStrike" spc="-128" dirty="0">
                <a:solidFill>
                  <a:srgbClr val="000000"/>
                </a:solidFill>
                <a:latin typeface="Times New Roman" pitchFamily="18" charset="0"/>
                <a:cs typeface="Times New Roman" pitchFamily="18" charset="0"/>
              </a:rPr>
              <a:t> </a:t>
            </a:r>
            <a:r>
              <a:rPr lang="en-IN" sz="3200" b="0" i="1" strike="noStrike" spc="-29" dirty="0">
                <a:solidFill>
                  <a:srgbClr val="000000"/>
                </a:solidFill>
                <a:latin typeface="Times New Roman" pitchFamily="18" charset="0"/>
                <a:cs typeface="Times New Roman" pitchFamily="18" charset="0"/>
              </a:rPr>
              <a:t>o</a:t>
            </a:r>
            <a:r>
              <a:rPr lang="en-IN" sz="3200" b="0" i="1" strike="noStrike" spc="-12" dirty="0">
                <a:solidFill>
                  <a:srgbClr val="000000"/>
                </a:solidFill>
                <a:latin typeface="Times New Roman" pitchFamily="18" charset="0"/>
                <a:cs typeface="Times New Roman" pitchFamily="18" charset="0"/>
              </a:rPr>
              <a:t>f</a:t>
            </a:r>
            <a:r>
              <a:rPr lang="en-IN" sz="3200" b="0" i="1" strike="noStrike" spc="-103" dirty="0">
                <a:solidFill>
                  <a:srgbClr val="000000"/>
                </a:solidFill>
                <a:latin typeface="Times New Roman" pitchFamily="18" charset="0"/>
                <a:cs typeface="Times New Roman" pitchFamily="18" charset="0"/>
              </a:rPr>
              <a:t> </a:t>
            </a:r>
            <a:r>
              <a:rPr lang="en-IN" sz="3200" b="0" i="1" strike="noStrike" spc="-58" dirty="0">
                <a:solidFill>
                  <a:srgbClr val="000000"/>
                </a:solidFill>
                <a:latin typeface="Times New Roman" pitchFamily="18" charset="0"/>
                <a:cs typeface="Times New Roman" pitchFamily="18" charset="0"/>
              </a:rPr>
              <a:t>sys</a:t>
            </a:r>
            <a:r>
              <a:rPr lang="en-IN" sz="3200" b="0" i="1" strike="noStrike" spc="-49" dirty="0">
                <a:solidFill>
                  <a:srgbClr val="000000"/>
                </a:solidFill>
                <a:latin typeface="Times New Roman" pitchFamily="18" charset="0"/>
                <a:cs typeface="Times New Roman" pitchFamily="18" charset="0"/>
              </a:rPr>
              <a:t>t</a:t>
            </a:r>
            <a:r>
              <a:rPr lang="en-IN" sz="3200" b="0" i="1" strike="noStrike" spc="-63" dirty="0">
                <a:solidFill>
                  <a:srgbClr val="000000"/>
                </a:solidFill>
                <a:latin typeface="Times New Roman" pitchFamily="18" charset="0"/>
                <a:cs typeface="Times New Roman" pitchFamily="18" charset="0"/>
              </a:rPr>
              <a:t>e</a:t>
            </a:r>
            <a:r>
              <a:rPr lang="en-IN" sz="3200" b="0" i="1" strike="noStrike" spc="-32" dirty="0">
                <a:solidFill>
                  <a:srgbClr val="000000"/>
                </a:solidFill>
                <a:latin typeface="Times New Roman" pitchFamily="18" charset="0"/>
                <a:cs typeface="Times New Roman" pitchFamily="18" charset="0"/>
              </a:rPr>
              <a:t>m</a:t>
            </a:r>
            <a:r>
              <a:rPr lang="en-IN" sz="3200" b="0" i="1" strike="noStrike" spc="-168" dirty="0">
                <a:solidFill>
                  <a:srgbClr val="000000"/>
                </a:solidFill>
                <a:latin typeface="Times New Roman" pitchFamily="18" charset="0"/>
                <a:cs typeface="Times New Roman" pitchFamily="18" charset="0"/>
              </a:rPr>
              <a:t> </a:t>
            </a:r>
            <a:r>
              <a:rPr lang="en-IN" sz="3200" b="0" i="1" strike="noStrike" spc="-49" dirty="0">
                <a:solidFill>
                  <a:srgbClr val="000000"/>
                </a:solidFill>
                <a:latin typeface="Times New Roman" pitchFamily="18" charset="0"/>
                <a:cs typeface="Times New Roman" pitchFamily="18" charset="0"/>
              </a:rPr>
              <a:t>so</a:t>
            </a:r>
            <a:r>
              <a:rPr lang="en-IN" sz="3200" b="0" i="1" strike="noStrike" spc="-43" dirty="0">
                <a:solidFill>
                  <a:srgbClr val="000000"/>
                </a:solidFill>
                <a:latin typeface="Times New Roman" pitchFamily="18" charset="0"/>
                <a:cs typeface="Times New Roman" pitchFamily="18" charset="0"/>
              </a:rPr>
              <a:t>f</a:t>
            </a:r>
            <a:r>
              <a:rPr lang="en-IN" sz="3200" b="0" i="1" strike="noStrike" spc="-38" dirty="0">
                <a:solidFill>
                  <a:srgbClr val="000000"/>
                </a:solidFill>
                <a:latin typeface="Times New Roman" pitchFamily="18" charset="0"/>
                <a:cs typeface="Times New Roman" pitchFamily="18" charset="0"/>
              </a:rPr>
              <a:t>t</a:t>
            </a:r>
            <a:r>
              <a:rPr lang="en-IN" sz="3200" b="0" i="1" strike="noStrike" spc="-58" dirty="0">
                <a:solidFill>
                  <a:srgbClr val="000000"/>
                </a:solidFill>
                <a:latin typeface="Times New Roman" pitchFamily="18" charset="0"/>
                <a:cs typeface="Times New Roman" pitchFamily="18" charset="0"/>
              </a:rPr>
              <a:t>wa</a:t>
            </a:r>
            <a:r>
              <a:rPr lang="en-IN" sz="3200" b="0" i="1" strike="noStrike" spc="-38" dirty="0">
                <a:solidFill>
                  <a:srgbClr val="000000"/>
                </a:solidFill>
                <a:latin typeface="Times New Roman" pitchFamily="18" charset="0"/>
                <a:cs typeface="Times New Roman" pitchFamily="18" charset="0"/>
              </a:rPr>
              <a:t>r</a:t>
            </a:r>
            <a:r>
              <a:rPr lang="en-IN" sz="3200" b="0" i="1" strike="noStrike" spc="-24" dirty="0">
                <a:solidFill>
                  <a:srgbClr val="000000"/>
                </a:solidFill>
                <a:latin typeface="Times New Roman" pitchFamily="18" charset="0"/>
                <a:cs typeface="Times New Roman" pitchFamily="18" charset="0"/>
              </a:rPr>
              <a:t>e</a:t>
            </a:r>
            <a:r>
              <a:rPr lang="en-IN" sz="3200" b="0" i="1" strike="noStrike" spc="-97" dirty="0">
                <a:solidFill>
                  <a:srgbClr val="000000"/>
                </a:solidFill>
                <a:latin typeface="Times New Roman" pitchFamily="18" charset="0"/>
                <a:cs typeface="Times New Roman" pitchFamily="18" charset="0"/>
              </a:rPr>
              <a:t> </a:t>
            </a:r>
            <a:r>
              <a:rPr lang="en-IN" sz="3200" b="0" i="1" strike="noStrike" spc="18" dirty="0">
                <a:solidFill>
                  <a:srgbClr val="000000"/>
                </a:solidFill>
                <a:latin typeface="Times New Roman" pitchFamily="18" charset="0"/>
                <a:cs typeface="Times New Roman" pitchFamily="18" charset="0"/>
              </a:rPr>
              <a:t>i</a:t>
            </a:r>
            <a:r>
              <a:rPr lang="en-IN" sz="3200" b="0" i="1" strike="noStrike" spc="-18" dirty="0">
                <a:solidFill>
                  <a:srgbClr val="000000"/>
                </a:solidFill>
                <a:latin typeface="Times New Roman" pitchFamily="18" charset="0"/>
                <a:cs typeface="Times New Roman" pitchFamily="18" charset="0"/>
              </a:rPr>
              <a:t>s</a:t>
            </a:r>
            <a:r>
              <a:rPr lang="en-IN" sz="3200" b="0" i="1" strike="noStrike" spc="-32" dirty="0">
                <a:solidFill>
                  <a:srgbClr val="000000"/>
                </a:solidFill>
                <a:latin typeface="Times New Roman" pitchFamily="18" charset="0"/>
                <a:cs typeface="Times New Roman" pitchFamily="18" charset="0"/>
              </a:rPr>
              <a:t> </a:t>
            </a:r>
            <a:r>
              <a:rPr lang="en-IN" sz="3200" b="0" i="1" strike="noStrike" spc="-18" dirty="0">
                <a:solidFill>
                  <a:srgbClr val="000000"/>
                </a:solidFill>
                <a:latin typeface="Times New Roman" pitchFamily="18" charset="0"/>
                <a:cs typeface="Times New Roman" pitchFamily="18" charset="0"/>
              </a:rPr>
              <a:t>to</a:t>
            </a:r>
            <a:r>
              <a:rPr lang="en-IN" sz="3200" b="0" i="1" strike="noStrike" spc="-123" dirty="0">
                <a:solidFill>
                  <a:srgbClr val="000000"/>
                </a:solidFill>
                <a:latin typeface="Times New Roman" pitchFamily="18" charset="0"/>
                <a:cs typeface="Times New Roman" pitchFamily="18" charset="0"/>
              </a:rPr>
              <a:t> </a:t>
            </a:r>
            <a:r>
              <a:rPr lang="en-IN" sz="3200" b="0" i="1" strike="noStrike" spc="-49" dirty="0">
                <a:solidFill>
                  <a:srgbClr val="000000"/>
                </a:solidFill>
                <a:latin typeface="Times New Roman" pitchFamily="18" charset="0"/>
                <a:cs typeface="Times New Roman" pitchFamily="18" charset="0"/>
              </a:rPr>
              <a:t>a</a:t>
            </a:r>
            <a:r>
              <a:rPr lang="en-IN" sz="3200" b="0" i="1" strike="noStrike" spc="-18" dirty="0">
                <a:solidFill>
                  <a:srgbClr val="000000"/>
                </a:solidFill>
                <a:latin typeface="Times New Roman" pitchFamily="18" charset="0"/>
                <a:cs typeface="Times New Roman" pitchFamily="18" charset="0"/>
              </a:rPr>
              <a:t>c</a:t>
            </a:r>
            <a:r>
              <a:rPr lang="en-IN" sz="3200" b="0" i="1" strike="noStrike" spc="-49" dirty="0">
                <a:solidFill>
                  <a:srgbClr val="000000"/>
                </a:solidFill>
                <a:latin typeface="Times New Roman" pitchFamily="18" charset="0"/>
                <a:cs typeface="Times New Roman" pitchFamily="18" charset="0"/>
              </a:rPr>
              <a:t>h</a:t>
            </a:r>
            <a:r>
              <a:rPr lang="en-IN" sz="3200" b="0" i="1" strike="noStrike" spc="-12" dirty="0">
                <a:solidFill>
                  <a:srgbClr val="000000"/>
                </a:solidFill>
                <a:latin typeface="Times New Roman" pitchFamily="18" charset="0"/>
                <a:cs typeface="Times New Roman" pitchFamily="18" charset="0"/>
              </a:rPr>
              <a:t>i</a:t>
            </a:r>
            <a:r>
              <a:rPr lang="en-IN" sz="3200" b="0" i="1" strike="noStrike" spc="-38" dirty="0">
                <a:solidFill>
                  <a:srgbClr val="000000"/>
                </a:solidFill>
                <a:latin typeface="Times New Roman" pitchFamily="18" charset="0"/>
                <a:cs typeface="Times New Roman" pitchFamily="18" charset="0"/>
              </a:rPr>
              <a:t>e</a:t>
            </a:r>
            <a:r>
              <a:rPr lang="en-IN" sz="3200" b="0" i="1" strike="noStrike" spc="-18" dirty="0">
                <a:solidFill>
                  <a:srgbClr val="000000"/>
                </a:solidFill>
                <a:latin typeface="Times New Roman" pitchFamily="18" charset="0"/>
                <a:cs typeface="Times New Roman" pitchFamily="18" charset="0"/>
              </a:rPr>
              <a:t>ve</a:t>
            </a:r>
            <a:r>
              <a:rPr lang="en-IN" sz="3200" b="0" i="1" strike="noStrike" spc="-222" dirty="0">
                <a:solidFill>
                  <a:srgbClr val="000000"/>
                </a:solidFill>
                <a:latin typeface="Times New Roman" pitchFamily="18" charset="0"/>
                <a:cs typeface="Times New Roman" pitchFamily="18" charset="0"/>
              </a:rPr>
              <a:t> </a:t>
            </a:r>
            <a:r>
              <a:rPr lang="en-IN" sz="3200" b="0" i="1" strike="noStrike" spc="4" dirty="0">
                <a:solidFill>
                  <a:srgbClr val="000000"/>
                </a:solidFill>
                <a:latin typeface="Times New Roman" pitchFamily="18" charset="0"/>
                <a:cs typeface="Times New Roman" pitchFamily="18" charset="0"/>
              </a:rPr>
              <a:t>the</a:t>
            </a:r>
            <a:r>
              <a:rPr lang="en-IN" sz="3200" b="0" i="1" strike="noStrike" spc="9" dirty="0">
                <a:solidFill>
                  <a:srgbClr val="000000"/>
                </a:solidFill>
                <a:latin typeface="Times New Roman" pitchFamily="18" charset="0"/>
                <a:cs typeface="Times New Roman" pitchFamily="18" charset="0"/>
              </a:rPr>
              <a:t> </a:t>
            </a:r>
            <a:r>
              <a:rPr lang="en-IN" sz="3200" b="0" i="1" strike="noStrike" spc="-43" dirty="0">
                <a:solidFill>
                  <a:srgbClr val="000000"/>
                </a:solidFill>
                <a:latin typeface="Times New Roman" pitchFamily="18" charset="0"/>
                <a:cs typeface="Times New Roman" pitchFamily="18" charset="0"/>
              </a:rPr>
              <a:t>f</a:t>
            </a:r>
            <a:r>
              <a:rPr lang="en-IN" sz="3200" b="0" i="1" strike="noStrike" spc="-49" dirty="0">
                <a:solidFill>
                  <a:srgbClr val="000000"/>
                </a:solidFill>
                <a:latin typeface="Times New Roman" pitchFamily="18" charset="0"/>
                <a:cs typeface="Times New Roman" pitchFamily="18" charset="0"/>
              </a:rPr>
              <a:t>o</a:t>
            </a:r>
            <a:r>
              <a:rPr lang="en-IN" sz="3200" b="0" i="1" strike="noStrike" spc="-29" dirty="0">
                <a:solidFill>
                  <a:srgbClr val="000000"/>
                </a:solidFill>
                <a:latin typeface="Times New Roman" pitchFamily="18" charset="0"/>
                <a:cs typeface="Times New Roman" pitchFamily="18" charset="0"/>
              </a:rPr>
              <a:t>ll</a:t>
            </a:r>
            <a:r>
              <a:rPr lang="en-IN" sz="3200" b="0" i="1" strike="noStrike" spc="-49" dirty="0">
                <a:solidFill>
                  <a:srgbClr val="000000"/>
                </a:solidFill>
                <a:latin typeface="Times New Roman" pitchFamily="18" charset="0"/>
                <a:cs typeface="Times New Roman" pitchFamily="18" charset="0"/>
              </a:rPr>
              <a:t>o</a:t>
            </a:r>
            <a:r>
              <a:rPr lang="en-IN" sz="3200" b="0" i="1" strike="noStrike" spc="-63" dirty="0">
                <a:solidFill>
                  <a:srgbClr val="000000"/>
                </a:solidFill>
                <a:latin typeface="Times New Roman" pitchFamily="18" charset="0"/>
                <a:cs typeface="Times New Roman" pitchFamily="18" charset="0"/>
              </a:rPr>
              <a:t>w</a:t>
            </a:r>
            <a:r>
              <a:rPr lang="en-IN" sz="3200" b="0" i="1" strike="noStrike" spc="-29" dirty="0">
                <a:solidFill>
                  <a:srgbClr val="000000"/>
                </a:solidFill>
                <a:latin typeface="Times New Roman" pitchFamily="18" charset="0"/>
                <a:cs typeface="Times New Roman" pitchFamily="18" charset="0"/>
              </a:rPr>
              <a:t>i</a:t>
            </a:r>
            <a:r>
              <a:rPr lang="en-IN" sz="3200" b="0" i="1" strike="noStrike" spc="-52" dirty="0">
                <a:solidFill>
                  <a:srgbClr val="000000"/>
                </a:solidFill>
                <a:latin typeface="Times New Roman" pitchFamily="18" charset="0"/>
                <a:cs typeface="Times New Roman" pitchFamily="18" charset="0"/>
              </a:rPr>
              <a:t>n</a:t>
            </a:r>
            <a:r>
              <a:rPr lang="en-IN" sz="3200" b="0" i="1" strike="noStrike" spc="-24" dirty="0">
                <a:solidFill>
                  <a:srgbClr val="000000"/>
                </a:solidFill>
                <a:latin typeface="Times New Roman" pitchFamily="18" charset="0"/>
                <a:cs typeface="Times New Roman" pitchFamily="18" charset="0"/>
              </a:rPr>
              <a:t>g</a:t>
            </a:r>
            <a:r>
              <a:rPr lang="en-IN" sz="3200" b="0" i="1" strike="noStrike" spc="-63" dirty="0">
                <a:solidFill>
                  <a:srgbClr val="000000"/>
                </a:solidFill>
                <a:latin typeface="Times New Roman" pitchFamily="18" charset="0"/>
                <a:cs typeface="Times New Roman" pitchFamily="18" charset="0"/>
              </a:rPr>
              <a:t> </a:t>
            </a:r>
            <a:r>
              <a:rPr lang="en-IN" sz="3200" b="0" i="1" strike="noStrike" spc="-29" dirty="0">
                <a:solidFill>
                  <a:srgbClr val="000000"/>
                </a:solidFill>
                <a:latin typeface="Times New Roman" pitchFamily="18" charset="0"/>
                <a:cs typeface="Times New Roman" pitchFamily="18" charset="0"/>
              </a:rPr>
              <a:t>g</a:t>
            </a:r>
            <a:r>
              <a:rPr lang="en-IN" sz="3200" b="0" i="1" strike="noStrike" spc="-49" dirty="0">
                <a:solidFill>
                  <a:srgbClr val="000000"/>
                </a:solidFill>
                <a:latin typeface="Times New Roman" pitchFamily="18" charset="0"/>
                <a:cs typeface="Times New Roman" pitchFamily="18" charset="0"/>
              </a:rPr>
              <a:t>o</a:t>
            </a:r>
            <a:r>
              <a:rPr lang="en-IN" sz="3200" b="0" i="1" strike="noStrike" spc="-29" dirty="0">
                <a:solidFill>
                  <a:srgbClr val="000000"/>
                </a:solidFill>
                <a:latin typeface="Times New Roman" pitchFamily="18" charset="0"/>
                <a:cs typeface="Times New Roman" pitchFamily="18" charset="0"/>
              </a:rPr>
              <a:t>a</a:t>
            </a:r>
            <a:r>
              <a:rPr lang="en-IN" sz="3200" b="0" i="1" strike="noStrike" spc="-38" dirty="0">
                <a:solidFill>
                  <a:srgbClr val="000000"/>
                </a:solidFill>
                <a:latin typeface="Times New Roman" pitchFamily="18" charset="0"/>
                <a:cs typeface="Times New Roman" pitchFamily="18" charset="0"/>
              </a:rPr>
              <a:t>l</a:t>
            </a:r>
            <a:r>
              <a:rPr lang="en-IN" sz="3200" b="0" i="1" strike="noStrike" spc="-18" dirty="0">
                <a:solidFill>
                  <a:srgbClr val="000000"/>
                </a:solidFill>
                <a:latin typeface="Times New Roman" pitchFamily="18" charset="0"/>
                <a:cs typeface="Times New Roman" pitchFamily="18" charset="0"/>
              </a:rPr>
              <a:t>s</a:t>
            </a:r>
            <a:r>
              <a:rPr lang="en-IN" sz="3200" b="0" i="1" strike="noStrike" spc="-94" dirty="0">
                <a:solidFill>
                  <a:srgbClr val="000000"/>
                </a:solidFill>
                <a:latin typeface="Times New Roman" pitchFamily="18" charset="0"/>
                <a:cs typeface="Times New Roman" pitchFamily="18" charset="0"/>
              </a:rPr>
              <a:t> </a:t>
            </a:r>
            <a:r>
              <a:rPr lang="en-IN" sz="3200" b="0" i="1" strike="noStrike" spc="9" dirty="0">
                <a:solidFill>
                  <a:srgbClr val="000000"/>
                </a:solidFill>
                <a:latin typeface="Times New Roman" pitchFamily="18" charset="0"/>
                <a:cs typeface="Times New Roman" pitchFamily="18" charset="0"/>
              </a:rPr>
              <a:t>:</a:t>
            </a:r>
            <a:r>
              <a:rPr lang="en-IN" sz="3200" b="0" i="1" strike="noStrike" spc="-12" dirty="0">
                <a:solidFill>
                  <a:srgbClr val="000000"/>
                </a:solidFill>
                <a:latin typeface="Times New Roman" pitchFamily="18" charset="0"/>
                <a:cs typeface="Times New Roman" pitchFamily="18" charset="0"/>
              </a:rPr>
              <a:t>-</a:t>
            </a:r>
            <a:endParaRPr lang="en-IN" sz="3200" b="0" strike="noStrike" spc="-1" dirty="0">
              <a:latin typeface="Times New Roman" pitchFamily="18" charset="0"/>
              <a:cs typeface="Times New Roman" pitchFamily="18" charset="0"/>
            </a:endParaRPr>
          </a:p>
          <a:p>
            <a:pPr>
              <a:lnSpc>
                <a:spcPct val="100000"/>
              </a:lnSpc>
            </a:pPr>
            <a:endParaRPr lang="en-IN" sz="3200" b="0" strike="noStrike" spc="-1" dirty="0">
              <a:latin typeface="Times New Roman" pitchFamily="18" charset="0"/>
              <a:cs typeface="Times New Roman" pitchFamily="18" charset="0"/>
            </a:endParaRPr>
          </a:p>
          <a:p>
            <a:pPr marL="500400" indent="-487440">
              <a:lnSpc>
                <a:spcPct val="150000"/>
              </a:lnSpc>
              <a:spcBef>
                <a:spcPts val="2494"/>
              </a:spcBef>
              <a:buClr>
                <a:srgbClr val="000000"/>
              </a:buClr>
              <a:buFont typeface="Arial"/>
              <a:buChar char="•"/>
            </a:pPr>
            <a:r>
              <a:rPr lang="en-IN" sz="3200" b="0" i="1" strike="noStrike" spc="-222" dirty="0">
                <a:solidFill>
                  <a:srgbClr val="000000"/>
                </a:solidFill>
                <a:latin typeface="Times New Roman" pitchFamily="18" charset="0"/>
                <a:cs typeface="Times New Roman" pitchFamily="18" charset="0"/>
              </a:rPr>
              <a:t>T</a:t>
            </a:r>
            <a:r>
              <a:rPr lang="en-IN" sz="3200" b="0" i="1" strike="noStrike" spc="-24" dirty="0">
                <a:solidFill>
                  <a:srgbClr val="000000"/>
                </a:solidFill>
                <a:latin typeface="Times New Roman" pitchFamily="18" charset="0"/>
                <a:cs typeface="Times New Roman" pitchFamily="18" charset="0"/>
              </a:rPr>
              <a:t>o</a:t>
            </a:r>
            <a:r>
              <a:rPr lang="en-IN" sz="3200" b="0" i="1" strike="noStrike" spc="-457" dirty="0">
                <a:solidFill>
                  <a:srgbClr val="000000"/>
                </a:solidFill>
                <a:latin typeface="Times New Roman" pitchFamily="18" charset="0"/>
                <a:cs typeface="Times New Roman" pitchFamily="18" charset="0"/>
              </a:rPr>
              <a:t> </a:t>
            </a:r>
            <a:r>
              <a:rPr lang="en-IN" sz="3200" b="0" i="1" strike="noStrike" spc="-29" dirty="0">
                <a:solidFill>
                  <a:srgbClr val="000000"/>
                </a:solidFill>
                <a:latin typeface="Times New Roman" pitchFamily="18" charset="0"/>
                <a:cs typeface="Times New Roman" pitchFamily="18" charset="0"/>
              </a:rPr>
              <a:t>a</a:t>
            </a:r>
            <a:r>
              <a:rPr lang="en-IN" sz="3200" b="0" i="1" strike="noStrike" spc="-43" dirty="0">
                <a:solidFill>
                  <a:srgbClr val="000000"/>
                </a:solidFill>
                <a:latin typeface="Times New Roman" pitchFamily="18" charset="0"/>
                <a:cs typeface="Times New Roman" pitchFamily="18" charset="0"/>
              </a:rPr>
              <a:t>c</a:t>
            </a:r>
            <a:r>
              <a:rPr lang="en-IN" sz="3200" b="0" i="1" strike="noStrike" spc="-29" dirty="0">
                <a:solidFill>
                  <a:srgbClr val="000000"/>
                </a:solidFill>
                <a:latin typeface="Times New Roman" pitchFamily="18" charset="0"/>
                <a:cs typeface="Times New Roman" pitchFamily="18" charset="0"/>
              </a:rPr>
              <a:t>h</a:t>
            </a:r>
            <a:r>
              <a:rPr lang="en-IN" sz="3200" b="0" i="1" strike="noStrike" spc="-38" dirty="0">
                <a:solidFill>
                  <a:srgbClr val="000000"/>
                </a:solidFill>
                <a:latin typeface="Times New Roman" pitchFamily="18" charset="0"/>
                <a:cs typeface="Times New Roman" pitchFamily="18" charset="0"/>
              </a:rPr>
              <a:t>ie</a:t>
            </a:r>
            <a:r>
              <a:rPr lang="en-IN" sz="3200" b="0" i="1" strike="noStrike" spc="-18" dirty="0">
                <a:solidFill>
                  <a:srgbClr val="000000"/>
                </a:solidFill>
                <a:latin typeface="Times New Roman" pitchFamily="18" charset="0"/>
                <a:cs typeface="Times New Roman" pitchFamily="18" charset="0"/>
              </a:rPr>
              <a:t>ve</a:t>
            </a:r>
            <a:r>
              <a:rPr lang="en-IN" sz="3200" b="0" i="1" strike="noStrike" spc="-143" dirty="0">
                <a:solidFill>
                  <a:srgbClr val="000000"/>
                </a:solidFill>
                <a:latin typeface="Times New Roman" pitchFamily="18" charset="0"/>
                <a:cs typeface="Times New Roman" pitchFamily="18" charset="0"/>
              </a:rPr>
              <a:t> </a:t>
            </a:r>
            <a:r>
              <a:rPr lang="en-IN" sz="3200" b="0" i="1" strike="noStrike" spc="-49" dirty="0">
                <a:solidFill>
                  <a:srgbClr val="000000"/>
                </a:solidFill>
                <a:latin typeface="Times New Roman" pitchFamily="18" charset="0"/>
                <a:cs typeface="Times New Roman" pitchFamily="18" charset="0"/>
              </a:rPr>
              <a:t>e</a:t>
            </a:r>
            <a:r>
              <a:rPr lang="en-IN" sz="3200" b="0" i="1" strike="noStrike" spc="-43" dirty="0">
                <a:solidFill>
                  <a:srgbClr val="000000"/>
                </a:solidFill>
                <a:latin typeface="Times New Roman" pitchFamily="18" charset="0"/>
                <a:cs typeface="Times New Roman" pitchFamily="18" charset="0"/>
              </a:rPr>
              <a:t>ff</a:t>
            </a:r>
            <a:r>
              <a:rPr lang="en-IN" sz="3200" b="0" i="1" strike="noStrike" spc="-29" dirty="0">
                <a:solidFill>
                  <a:srgbClr val="000000"/>
                </a:solidFill>
                <a:latin typeface="Times New Roman" pitchFamily="18" charset="0"/>
                <a:cs typeface="Times New Roman" pitchFamily="18" charset="0"/>
              </a:rPr>
              <a:t>i</a:t>
            </a:r>
            <a:r>
              <a:rPr lang="en-IN" sz="3200" b="0" i="1" strike="noStrike" spc="-43" dirty="0">
                <a:solidFill>
                  <a:srgbClr val="000000"/>
                </a:solidFill>
                <a:latin typeface="Times New Roman" pitchFamily="18" charset="0"/>
                <a:cs typeface="Times New Roman" pitchFamily="18" charset="0"/>
              </a:rPr>
              <a:t>c</a:t>
            </a:r>
            <a:r>
              <a:rPr lang="en-IN" sz="3200" b="0" i="1" strike="noStrike" spc="-29" dirty="0">
                <a:solidFill>
                  <a:srgbClr val="000000"/>
                </a:solidFill>
                <a:latin typeface="Times New Roman" pitchFamily="18" charset="0"/>
                <a:cs typeface="Times New Roman" pitchFamily="18" charset="0"/>
              </a:rPr>
              <a:t>i</a:t>
            </a:r>
            <a:r>
              <a:rPr lang="en-IN" sz="3200" b="0" i="1" strike="noStrike" spc="-49" dirty="0">
                <a:solidFill>
                  <a:srgbClr val="000000"/>
                </a:solidFill>
                <a:latin typeface="Times New Roman" pitchFamily="18" charset="0"/>
                <a:cs typeface="Times New Roman" pitchFamily="18" charset="0"/>
              </a:rPr>
              <a:t>e</a:t>
            </a:r>
            <a:r>
              <a:rPr lang="en-IN" sz="3200" b="0" i="1" strike="noStrike" spc="-52" dirty="0">
                <a:solidFill>
                  <a:srgbClr val="000000"/>
                </a:solidFill>
                <a:latin typeface="Times New Roman" pitchFamily="18" charset="0"/>
                <a:cs typeface="Times New Roman" pitchFamily="18" charset="0"/>
              </a:rPr>
              <a:t>n</a:t>
            </a:r>
            <a:r>
              <a:rPr lang="en-IN" sz="3200" b="0" i="1" strike="noStrike" spc="-12" dirty="0">
                <a:solidFill>
                  <a:srgbClr val="000000"/>
                </a:solidFill>
                <a:latin typeface="Times New Roman" pitchFamily="18" charset="0"/>
                <a:cs typeface="Times New Roman" pitchFamily="18" charset="0"/>
              </a:rPr>
              <a:t>t</a:t>
            </a:r>
            <a:r>
              <a:rPr lang="en-IN" sz="3200" b="0" i="1" strike="noStrike" spc="-117" dirty="0">
                <a:solidFill>
                  <a:srgbClr val="000000"/>
                </a:solidFill>
                <a:latin typeface="Times New Roman" pitchFamily="18" charset="0"/>
                <a:cs typeface="Times New Roman" pitchFamily="18" charset="0"/>
              </a:rPr>
              <a:t> </a:t>
            </a:r>
            <a:r>
              <a:rPr lang="en-IN" sz="3200" b="0" i="1" strike="noStrike" spc="-52" dirty="0">
                <a:solidFill>
                  <a:srgbClr val="000000"/>
                </a:solidFill>
                <a:latin typeface="Times New Roman" pitchFamily="18" charset="0"/>
                <a:cs typeface="Times New Roman" pitchFamily="18" charset="0"/>
              </a:rPr>
              <a:t>p</a:t>
            </a:r>
            <a:r>
              <a:rPr lang="en-IN" sz="3200" b="0" i="1" strike="noStrike" spc="-49" dirty="0">
                <a:solidFill>
                  <a:srgbClr val="000000"/>
                </a:solidFill>
                <a:latin typeface="Times New Roman" pitchFamily="18" charset="0"/>
                <a:cs typeface="Times New Roman" pitchFamily="18" charset="0"/>
              </a:rPr>
              <a:t>e</a:t>
            </a:r>
            <a:r>
              <a:rPr lang="en-IN" sz="3200" b="0" i="1" strike="noStrike" spc="-38" dirty="0">
                <a:solidFill>
                  <a:srgbClr val="000000"/>
                </a:solidFill>
                <a:latin typeface="Times New Roman" pitchFamily="18" charset="0"/>
                <a:cs typeface="Times New Roman" pitchFamily="18" charset="0"/>
              </a:rPr>
              <a:t>r</a:t>
            </a:r>
            <a:r>
              <a:rPr lang="en-IN" sz="3200" b="0" i="1" strike="noStrike" spc="-43" dirty="0">
                <a:solidFill>
                  <a:srgbClr val="000000"/>
                </a:solidFill>
                <a:latin typeface="Times New Roman" pitchFamily="18" charset="0"/>
                <a:cs typeface="Times New Roman" pitchFamily="18" charset="0"/>
              </a:rPr>
              <a:t>f</a:t>
            </a:r>
            <a:r>
              <a:rPr lang="en-IN" sz="3200" b="0" i="1" strike="noStrike" spc="-49" dirty="0">
                <a:solidFill>
                  <a:srgbClr val="000000"/>
                </a:solidFill>
                <a:latin typeface="Times New Roman" pitchFamily="18" charset="0"/>
                <a:cs typeface="Times New Roman" pitchFamily="18" charset="0"/>
              </a:rPr>
              <a:t>o</a:t>
            </a:r>
            <a:r>
              <a:rPr lang="en-IN" sz="3200" b="0" i="1" strike="noStrike" spc="-38" dirty="0">
                <a:solidFill>
                  <a:srgbClr val="000000"/>
                </a:solidFill>
                <a:latin typeface="Times New Roman" pitchFamily="18" charset="0"/>
                <a:cs typeface="Times New Roman" pitchFamily="18" charset="0"/>
              </a:rPr>
              <a:t>r</a:t>
            </a:r>
            <a:r>
              <a:rPr lang="en-IN" sz="3200" b="0" i="1" strike="noStrike" spc="-63" dirty="0">
                <a:solidFill>
                  <a:srgbClr val="000000"/>
                </a:solidFill>
                <a:latin typeface="Times New Roman" pitchFamily="18" charset="0"/>
                <a:cs typeface="Times New Roman" pitchFamily="18" charset="0"/>
              </a:rPr>
              <a:t>m</a:t>
            </a:r>
            <a:r>
              <a:rPr lang="en-IN" sz="3200" b="0" i="1" strike="noStrike" spc="-52" dirty="0">
                <a:solidFill>
                  <a:srgbClr val="000000"/>
                </a:solidFill>
                <a:latin typeface="Times New Roman" pitchFamily="18" charset="0"/>
                <a:cs typeface="Times New Roman" pitchFamily="18" charset="0"/>
              </a:rPr>
              <a:t>an</a:t>
            </a:r>
            <a:r>
              <a:rPr lang="en-IN" sz="3200" b="0" i="1" strike="noStrike" spc="-43" dirty="0">
                <a:solidFill>
                  <a:srgbClr val="000000"/>
                </a:solidFill>
                <a:latin typeface="Times New Roman" pitchFamily="18" charset="0"/>
                <a:cs typeface="Times New Roman" pitchFamily="18" charset="0"/>
              </a:rPr>
              <a:t>c</a:t>
            </a:r>
            <a:r>
              <a:rPr lang="en-IN" sz="3200" b="0" i="1" strike="noStrike" spc="-24" dirty="0">
                <a:solidFill>
                  <a:srgbClr val="000000"/>
                </a:solidFill>
                <a:latin typeface="Times New Roman" pitchFamily="18" charset="0"/>
                <a:cs typeface="Times New Roman" pitchFamily="18" charset="0"/>
              </a:rPr>
              <a:t>e</a:t>
            </a:r>
            <a:r>
              <a:rPr lang="en-IN" sz="3200" b="0" i="1" strike="noStrike" spc="-77" dirty="0">
                <a:solidFill>
                  <a:srgbClr val="000000"/>
                </a:solidFill>
                <a:latin typeface="Times New Roman" pitchFamily="18" charset="0"/>
                <a:cs typeface="Times New Roman" pitchFamily="18" charset="0"/>
              </a:rPr>
              <a:t> </a:t>
            </a:r>
            <a:r>
              <a:rPr lang="en-IN" sz="3200" b="0" i="1" strike="noStrike" spc="-29" dirty="0">
                <a:solidFill>
                  <a:srgbClr val="000000"/>
                </a:solidFill>
                <a:latin typeface="Times New Roman" pitchFamily="18" charset="0"/>
                <a:cs typeface="Times New Roman" pitchFamily="18" charset="0"/>
              </a:rPr>
              <a:t>o</a:t>
            </a:r>
            <a:r>
              <a:rPr lang="en-IN" sz="3200" b="0" i="1" strike="noStrike" spc="-12" dirty="0">
                <a:solidFill>
                  <a:srgbClr val="000000"/>
                </a:solidFill>
                <a:latin typeface="Times New Roman" pitchFamily="18" charset="0"/>
                <a:cs typeface="Times New Roman" pitchFamily="18" charset="0"/>
              </a:rPr>
              <a:t>f</a:t>
            </a:r>
            <a:r>
              <a:rPr lang="en-IN" sz="3200" b="0" i="1" strike="noStrike" spc="-103" dirty="0">
                <a:solidFill>
                  <a:srgbClr val="000000"/>
                </a:solidFill>
                <a:latin typeface="Times New Roman" pitchFamily="18" charset="0"/>
                <a:cs typeface="Times New Roman" pitchFamily="18" charset="0"/>
              </a:rPr>
              <a:t> </a:t>
            </a:r>
            <a:r>
              <a:rPr lang="en-IN" sz="3200" b="0" i="1" strike="noStrike" spc="4" dirty="0">
                <a:solidFill>
                  <a:srgbClr val="000000"/>
                </a:solidFill>
                <a:latin typeface="Times New Roman" pitchFamily="18" charset="0"/>
                <a:cs typeface="Times New Roman" pitchFamily="18" charset="0"/>
              </a:rPr>
              <a:t>th</a:t>
            </a:r>
            <a:r>
              <a:rPr lang="en-IN" sz="3200" b="0" i="1" strike="noStrike" spc="-24" dirty="0">
                <a:solidFill>
                  <a:srgbClr val="000000"/>
                </a:solidFill>
                <a:latin typeface="Times New Roman" pitchFamily="18" charset="0"/>
                <a:cs typeface="Times New Roman" pitchFamily="18" charset="0"/>
              </a:rPr>
              <a:t>e</a:t>
            </a:r>
            <a:r>
              <a:rPr lang="en-IN" sz="3200" b="0" i="1" strike="noStrike" spc="32" dirty="0">
                <a:solidFill>
                  <a:srgbClr val="000000"/>
                </a:solidFill>
                <a:latin typeface="Times New Roman" pitchFamily="18" charset="0"/>
                <a:cs typeface="Times New Roman" pitchFamily="18" charset="0"/>
              </a:rPr>
              <a:t> </a:t>
            </a:r>
            <a:r>
              <a:rPr lang="en-IN" sz="3200" b="0" i="1" strike="noStrike" spc="-58" dirty="0">
                <a:solidFill>
                  <a:srgbClr val="000000"/>
                </a:solidFill>
                <a:latin typeface="Times New Roman" pitchFamily="18" charset="0"/>
                <a:cs typeface="Times New Roman" pitchFamily="18" charset="0"/>
              </a:rPr>
              <a:t>sys</a:t>
            </a:r>
            <a:r>
              <a:rPr lang="en-IN" sz="3200" b="0" i="1" strike="noStrike" spc="-49" dirty="0">
                <a:solidFill>
                  <a:srgbClr val="000000"/>
                </a:solidFill>
                <a:latin typeface="Times New Roman" pitchFamily="18" charset="0"/>
                <a:cs typeface="Times New Roman" pitchFamily="18" charset="0"/>
              </a:rPr>
              <a:t>t</a:t>
            </a:r>
            <a:r>
              <a:rPr lang="en-IN" sz="3200" b="0" i="1" strike="noStrike" spc="-63" dirty="0">
                <a:solidFill>
                  <a:srgbClr val="000000"/>
                </a:solidFill>
                <a:latin typeface="Times New Roman" pitchFamily="18" charset="0"/>
                <a:cs typeface="Times New Roman" pitchFamily="18" charset="0"/>
              </a:rPr>
              <a:t>e</a:t>
            </a:r>
            <a:r>
              <a:rPr lang="en-IN" sz="3200" b="0" i="1" strike="noStrike" spc="-32" dirty="0">
                <a:solidFill>
                  <a:srgbClr val="000000"/>
                </a:solidFill>
                <a:latin typeface="Times New Roman" pitchFamily="18" charset="0"/>
                <a:cs typeface="Times New Roman" pitchFamily="18" charset="0"/>
              </a:rPr>
              <a:t>m</a:t>
            </a:r>
            <a:endParaRPr lang="en-IN" sz="3200" b="0" strike="noStrike" spc="-1" dirty="0">
              <a:latin typeface="Times New Roman" pitchFamily="18" charset="0"/>
              <a:cs typeface="Times New Roman" pitchFamily="18" charset="0"/>
            </a:endParaRPr>
          </a:p>
          <a:p>
            <a:pPr marL="500400" indent="-487440">
              <a:lnSpc>
                <a:spcPct val="150000"/>
              </a:lnSpc>
              <a:spcBef>
                <a:spcPts val="40"/>
              </a:spcBef>
              <a:buClr>
                <a:srgbClr val="000000"/>
              </a:buClr>
              <a:buFont typeface="Arial"/>
              <a:buChar char="•"/>
            </a:pPr>
            <a:r>
              <a:rPr lang="en-IN" sz="3200" b="0" i="1" strike="noStrike" spc="-222" dirty="0">
                <a:solidFill>
                  <a:srgbClr val="000000"/>
                </a:solidFill>
                <a:latin typeface="Times New Roman" pitchFamily="18" charset="0"/>
                <a:cs typeface="Times New Roman" pitchFamily="18" charset="0"/>
              </a:rPr>
              <a:t>T</a:t>
            </a:r>
            <a:r>
              <a:rPr lang="en-IN" sz="3200" b="0" i="1" strike="noStrike" spc="-24" dirty="0">
                <a:solidFill>
                  <a:srgbClr val="000000"/>
                </a:solidFill>
                <a:latin typeface="Times New Roman" pitchFamily="18" charset="0"/>
                <a:cs typeface="Times New Roman" pitchFamily="18" charset="0"/>
              </a:rPr>
              <a:t>o</a:t>
            </a:r>
            <a:r>
              <a:rPr lang="en-IN" sz="3200" b="0" i="1" strike="noStrike" spc="-457" dirty="0">
                <a:solidFill>
                  <a:srgbClr val="000000"/>
                </a:solidFill>
                <a:latin typeface="Times New Roman" pitchFamily="18" charset="0"/>
                <a:cs typeface="Times New Roman" pitchFamily="18" charset="0"/>
              </a:rPr>
              <a:t> </a:t>
            </a:r>
            <a:r>
              <a:rPr lang="en-IN" sz="3200" b="0" i="1" strike="noStrike" spc="-72" dirty="0">
                <a:solidFill>
                  <a:srgbClr val="000000"/>
                </a:solidFill>
                <a:latin typeface="Times New Roman" pitchFamily="18" charset="0"/>
                <a:cs typeface="Times New Roman" pitchFamily="18" charset="0"/>
              </a:rPr>
              <a:t>m</a:t>
            </a:r>
            <a:r>
              <a:rPr lang="en-IN" sz="3200" b="0" i="1" strike="noStrike" spc="-58" dirty="0">
                <a:solidFill>
                  <a:srgbClr val="000000"/>
                </a:solidFill>
                <a:latin typeface="Times New Roman" pitchFamily="18" charset="0"/>
                <a:cs typeface="Times New Roman" pitchFamily="18" charset="0"/>
              </a:rPr>
              <a:t>a</a:t>
            </a:r>
            <a:r>
              <a:rPr lang="en-IN" sz="3200" b="0" i="1" strike="noStrike" spc="-52" dirty="0">
                <a:solidFill>
                  <a:srgbClr val="000000"/>
                </a:solidFill>
                <a:latin typeface="Times New Roman" pitchFamily="18" charset="0"/>
                <a:cs typeface="Times New Roman" pitchFamily="18" charset="0"/>
              </a:rPr>
              <a:t>k</a:t>
            </a:r>
            <a:r>
              <a:rPr lang="en-IN" sz="3200" b="0" i="1" strike="noStrike" spc="-24" dirty="0">
                <a:solidFill>
                  <a:srgbClr val="000000"/>
                </a:solidFill>
                <a:latin typeface="Times New Roman" pitchFamily="18" charset="0"/>
                <a:cs typeface="Times New Roman" pitchFamily="18" charset="0"/>
              </a:rPr>
              <a:t>e</a:t>
            </a:r>
            <a:r>
              <a:rPr lang="en-IN" sz="3200" b="0" i="1" strike="noStrike" spc="-174" dirty="0">
                <a:solidFill>
                  <a:srgbClr val="000000"/>
                </a:solidFill>
                <a:latin typeface="Times New Roman" pitchFamily="18" charset="0"/>
                <a:cs typeface="Times New Roman" pitchFamily="18" charset="0"/>
              </a:rPr>
              <a:t> </a:t>
            </a:r>
            <a:r>
              <a:rPr lang="en-IN" sz="3200" b="0" i="1" strike="noStrike" spc="-49" dirty="0">
                <a:solidFill>
                  <a:srgbClr val="000000"/>
                </a:solidFill>
                <a:latin typeface="Times New Roman" pitchFamily="18" charset="0"/>
                <a:cs typeface="Times New Roman" pitchFamily="18" charset="0"/>
              </a:rPr>
              <a:t>e</a:t>
            </a:r>
            <a:r>
              <a:rPr lang="en-IN" sz="3200" b="0" i="1" strike="noStrike" spc="-43" dirty="0">
                <a:solidFill>
                  <a:srgbClr val="000000"/>
                </a:solidFill>
                <a:latin typeface="Times New Roman" pitchFamily="18" charset="0"/>
                <a:cs typeface="Times New Roman" pitchFamily="18" charset="0"/>
              </a:rPr>
              <a:t>ff</a:t>
            </a:r>
            <a:r>
              <a:rPr lang="en-IN" sz="3200" b="0" i="1" strike="noStrike" spc="-49" dirty="0">
                <a:solidFill>
                  <a:srgbClr val="000000"/>
                </a:solidFill>
                <a:latin typeface="Times New Roman" pitchFamily="18" charset="0"/>
                <a:cs typeface="Times New Roman" pitchFamily="18" charset="0"/>
              </a:rPr>
              <a:t>e</a:t>
            </a:r>
            <a:r>
              <a:rPr lang="en-IN" sz="3200" b="0" i="1" strike="noStrike" spc="-43" dirty="0">
                <a:solidFill>
                  <a:srgbClr val="000000"/>
                </a:solidFill>
                <a:latin typeface="Times New Roman" pitchFamily="18" charset="0"/>
                <a:cs typeface="Times New Roman" pitchFamily="18" charset="0"/>
              </a:rPr>
              <a:t>c</a:t>
            </a:r>
            <a:r>
              <a:rPr lang="en-IN" sz="3200" b="0" i="1" strike="noStrike" spc="-38" dirty="0">
                <a:solidFill>
                  <a:srgbClr val="000000"/>
                </a:solidFill>
                <a:latin typeface="Times New Roman" pitchFamily="18" charset="0"/>
                <a:cs typeface="Times New Roman" pitchFamily="18" charset="0"/>
              </a:rPr>
              <a:t>t</a:t>
            </a:r>
            <a:r>
              <a:rPr lang="en-IN" sz="3200" b="0" i="1" strike="noStrike" spc="-29" dirty="0">
                <a:solidFill>
                  <a:srgbClr val="000000"/>
                </a:solidFill>
                <a:latin typeface="Times New Roman" pitchFamily="18" charset="0"/>
                <a:cs typeface="Times New Roman" pitchFamily="18" charset="0"/>
              </a:rPr>
              <a:t>i</a:t>
            </a:r>
            <a:r>
              <a:rPr lang="en-IN" sz="3200" b="0" i="1" strike="noStrike" spc="-43" dirty="0">
                <a:solidFill>
                  <a:srgbClr val="000000"/>
                </a:solidFill>
                <a:latin typeface="Times New Roman" pitchFamily="18" charset="0"/>
                <a:cs typeface="Times New Roman" pitchFamily="18" charset="0"/>
              </a:rPr>
              <a:t>v</a:t>
            </a:r>
            <a:r>
              <a:rPr lang="en-IN" sz="3200" b="0" i="1" strike="noStrike" spc="-24" dirty="0">
                <a:solidFill>
                  <a:srgbClr val="000000"/>
                </a:solidFill>
                <a:latin typeface="Times New Roman" pitchFamily="18" charset="0"/>
                <a:cs typeface="Times New Roman" pitchFamily="18" charset="0"/>
              </a:rPr>
              <a:t>e</a:t>
            </a:r>
            <a:r>
              <a:rPr lang="en-IN" sz="3200" b="0" i="1" strike="noStrike" spc="-188" dirty="0">
                <a:solidFill>
                  <a:srgbClr val="000000"/>
                </a:solidFill>
                <a:latin typeface="Times New Roman" pitchFamily="18" charset="0"/>
                <a:cs typeface="Times New Roman" pitchFamily="18" charset="0"/>
              </a:rPr>
              <a:t> </a:t>
            </a:r>
            <a:r>
              <a:rPr lang="en-IN" sz="3200" b="0" i="1" strike="noStrike" spc="-49" dirty="0">
                <a:solidFill>
                  <a:srgbClr val="000000"/>
                </a:solidFill>
                <a:latin typeface="Times New Roman" pitchFamily="18" charset="0"/>
                <a:cs typeface="Times New Roman" pitchFamily="18" charset="0"/>
              </a:rPr>
              <a:t>exe</a:t>
            </a:r>
            <a:r>
              <a:rPr lang="en-IN" sz="3200" b="0" i="1" strike="noStrike" spc="-43" dirty="0">
                <a:solidFill>
                  <a:srgbClr val="000000"/>
                </a:solidFill>
                <a:latin typeface="Times New Roman" pitchFamily="18" charset="0"/>
                <a:cs typeface="Times New Roman" pitchFamily="18" charset="0"/>
              </a:rPr>
              <a:t>c</a:t>
            </a:r>
            <a:r>
              <a:rPr lang="en-IN" sz="3200" b="0" i="1" strike="noStrike" spc="-52" dirty="0">
                <a:solidFill>
                  <a:srgbClr val="000000"/>
                </a:solidFill>
                <a:latin typeface="Times New Roman" pitchFamily="18" charset="0"/>
                <a:cs typeface="Times New Roman" pitchFamily="18" charset="0"/>
              </a:rPr>
              <a:t>u</a:t>
            </a:r>
            <a:r>
              <a:rPr lang="en-IN" sz="3200" b="0" i="1" strike="noStrike" spc="-38" dirty="0">
                <a:solidFill>
                  <a:srgbClr val="000000"/>
                </a:solidFill>
                <a:latin typeface="Times New Roman" pitchFamily="18" charset="0"/>
                <a:cs typeface="Times New Roman" pitchFamily="18" charset="0"/>
              </a:rPr>
              <a:t>t</a:t>
            </a:r>
            <a:r>
              <a:rPr lang="en-IN" sz="3200" b="0" i="1" strike="noStrike" spc="-29" dirty="0">
                <a:solidFill>
                  <a:srgbClr val="000000"/>
                </a:solidFill>
                <a:latin typeface="Times New Roman" pitchFamily="18" charset="0"/>
                <a:cs typeface="Times New Roman" pitchFamily="18" charset="0"/>
              </a:rPr>
              <a:t>i</a:t>
            </a:r>
            <a:r>
              <a:rPr lang="en-IN" sz="3200" b="0" i="1" strike="noStrike" spc="-49" dirty="0">
                <a:solidFill>
                  <a:srgbClr val="000000"/>
                </a:solidFill>
                <a:latin typeface="Times New Roman" pitchFamily="18" charset="0"/>
                <a:cs typeface="Times New Roman" pitchFamily="18" charset="0"/>
              </a:rPr>
              <a:t>o</a:t>
            </a:r>
            <a:r>
              <a:rPr lang="en-IN" sz="3200" b="0" i="1" strike="noStrike" spc="-24" dirty="0">
                <a:solidFill>
                  <a:srgbClr val="000000"/>
                </a:solidFill>
                <a:latin typeface="Times New Roman" pitchFamily="18" charset="0"/>
                <a:cs typeface="Times New Roman" pitchFamily="18" charset="0"/>
              </a:rPr>
              <a:t>n</a:t>
            </a:r>
            <a:r>
              <a:rPr lang="en-IN" sz="3200" b="0" i="1" strike="noStrike" spc="-182" dirty="0">
                <a:solidFill>
                  <a:srgbClr val="000000"/>
                </a:solidFill>
                <a:latin typeface="Times New Roman" pitchFamily="18" charset="0"/>
                <a:cs typeface="Times New Roman" pitchFamily="18" charset="0"/>
              </a:rPr>
              <a:t> </a:t>
            </a:r>
            <a:r>
              <a:rPr lang="en-IN" sz="3200" b="0" i="1" strike="noStrike" spc="-29" dirty="0">
                <a:solidFill>
                  <a:srgbClr val="000000"/>
                </a:solidFill>
                <a:latin typeface="Times New Roman" pitchFamily="18" charset="0"/>
                <a:cs typeface="Times New Roman" pitchFamily="18" charset="0"/>
              </a:rPr>
              <a:t>o</a:t>
            </a:r>
            <a:r>
              <a:rPr lang="en-IN" sz="3200" b="0" i="1" strike="noStrike" spc="-12" dirty="0">
                <a:solidFill>
                  <a:srgbClr val="000000"/>
                </a:solidFill>
                <a:latin typeface="Times New Roman" pitchFamily="18" charset="0"/>
                <a:cs typeface="Times New Roman" pitchFamily="18" charset="0"/>
              </a:rPr>
              <a:t>f</a:t>
            </a:r>
            <a:r>
              <a:rPr lang="en-IN" sz="3200" b="0" i="1" strike="noStrike" spc="-97" dirty="0">
                <a:solidFill>
                  <a:srgbClr val="000000"/>
                </a:solidFill>
                <a:latin typeface="Times New Roman" pitchFamily="18" charset="0"/>
                <a:cs typeface="Times New Roman" pitchFamily="18" charset="0"/>
              </a:rPr>
              <a:t> </a:t>
            </a:r>
            <a:r>
              <a:rPr lang="en-IN" sz="3200" b="0" i="1" strike="noStrike" spc="-52" dirty="0">
                <a:solidFill>
                  <a:srgbClr val="000000"/>
                </a:solidFill>
                <a:latin typeface="Times New Roman" pitchFamily="18" charset="0"/>
                <a:cs typeface="Times New Roman" pitchFamily="18" charset="0"/>
              </a:rPr>
              <a:t>g</a:t>
            </a:r>
            <a:r>
              <a:rPr lang="en-IN" sz="3200" b="0" i="1" strike="noStrike" spc="-49" dirty="0">
                <a:solidFill>
                  <a:srgbClr val="000000"/>
                </a:solidFill>
                <a:latin typeface="Times New Roman" pitchFamily="18" charset="0"/>
                <a:cs typeface="Times New Roman" pitchFamily="18" charset="0"/>
              </a:rPr>
              <a:t>e</a:t>
            </a:r>
            <a:r>
              <a:rPr lang="en-IN" sz="3200" b="0" i="1" strike="noStrike" spc="-52" dirty="0">
                <a:solidFill>
                  <a:srgbClr val="000000"/>
                </a:solidFill>
                <a:latin typeface="Times New Roman" pitchFamily="18" charset="0"/>
                <a:cs typeface="Times New Roman" pitchFamily="18" charset="0"/>
              </a:rPr>
              <a:t>n</a:t>
            </a:r>
            <a:r>
              <a:rPr lang="en-IN" sz="3200" b="0" i="1" strike="noStrike" spc="-49" dirty="0">
                <a:solidFill>
                  <a:srgbClr val="000000"/>
                </a:solidFill>
                <a:latin typeface="Times New Roman" pitchFamily="18" charset="0"/>
                <a:cs typeface="Times New Roman" pitchFamily="18" charset="0"/>
              </a:rPr>
              <a:t>e</a:t>
            </a:r>
            <a:r>
              <a:rPr lang="en-IN" sz="3200" b="0" i="1" strike="noStrike" spc="-38" dirty="0">
                <a:solidFill>
                  <a:srgbClr val="000000"/>
                </a:solidFill>
                <a:latin typeface="Times New Roman" pitchFamily="18" charset="0"/>
                <a:cs typeface="Times New Roman" pitchFamily="18" charset="0"/>
              </a:rPr>
              <a:t>r</a:t>
            </a:r>
            <a:r>
              <a:rPr lang="en-IN" sz="3200" b="0" i="1" strike="noStrike" spc="-52" dirty="0">
                <a:solidFill>
                  <a:srgbClr val="000000"/>
                </a:solidFill>
                <a:latin typeface="Times New Roman" pitchFamily="18" charset="0"/>
                <a:cs typeface="Times New Roman" pitchFamily="18" charset="0"/>
              </a:rPr>
              <a:t>a</a:t>
            </a:r>
            <a:r>
              <a:rPr lang="en-IN" sz="3200" b="0" i="1" strike="noStrike" spc="-1" dirty="0">
                <a:solidFill>
                  <a:srgbClr val="000000"/>
                </a:solidFill>
                <a:latin typeface="Times New Roman" pitchFamily="18" charset="0"/>
                <a:cs typeface="Times New Roman" pitchFamily="18" charset="0"/>
              </a:rPr>
              <a:t>l</a:t>
            </a:r>
            <a:r>
              <a:rPr lang="en-IN" sz="3200" b="0" i="1" strike="noStrike" spc="-4" dirty="0">
                <a:solidFill>
                  <a:srgbClr val="000000"/>
                </a:solidFill>
                <a:latin typeface="Times New Roman" pitchFamily="18" charset="0"/>
                <a:cs typeface="Times New Roman" pitchFamily="18" charset="0"/>
              </a:rPr>
              <a:t> </a:t>
            </a:r>
            <a:r>
              <a:rPr lang="en-IN" sz="3200" b="0" i="1" strike="noStrike" spc="-29" dirty="0">
                <a:solidFill>
                  <a:srgbClr val="000000"/>
                </a:solidFill>
                <a:latin typeface="Times New Roman" pitchFamily="18" charset="0"/>
                <a:cs typeface="Times New Roman" pitchFamily="18" charset="0"/>
              </a:rPr>
              <a:t>u</a:t>
            </a:r>
            <a:r>
              <a:rPr lang="en-IN" sz="3200" b="0" i="1" strike="noStrike" spc="-49" dirty="0">
                <a:solidFill>
                  <a:srgbClr val="000000"/>
                </a:solidFill>
                <a:latin typeface="Times New Roman" pitchFamily="18" charset="0"/>
                <a:cs typeface="Times New Roman" pitchFamily="18" charset="0"/>
              </a:rPr>
              <a:t>s</a:t>
            </a:r>
            <a:r>
              <a:rPr lang="en-IN" sz="3200" b="0" i="1" strike="noStrike" spc="-38" dirty="0">
                <a:solidFill>
                  <a:srgbClr val="000000"/>
                </a:solidFill>
                <a:latin typeface="Times New Roman" pitchFamily="18" charset="0"/>
                <a:cs typeface="Times New Roman" pitchFamily="18" charset="0"/>
              </a:rPr>
              <a:t>e</a:t>
            </a:r>
            <a:r>
              <a:rPr lang="en-IN" sz="3200" b="0" i="1" strike="noStrike" spc="-12" dirty="0">
                <a:solidFill>
                  <a:srgbClr val="000000"/>
                </a:solidFill>
                <a:latin typeface="Times New Roman" pitchFamily="18" charset="0"/>
                <a:cs typeface="Times New Roman" pitchFamily="18" charset="0"/>
              </a:rPr>
              <a:t>r </a:t>
            </a:r>
            <a:r>
              <a:rPr lang="en-IN" sz="3200" b="0" i="1" strike="noStrike" spc="-58" dirty="0">
                <a:solidFill>
                  <a:srgbClr val="000000"/>
                </a:solidFill>
                <a:latin typeface="Times New Roman" pitchFamily="18" charset="0"/>
                <a:cs typeface="Times New Roman" pitchFamily="18" charset="0"/>
              </a:rPr>
              <a:t>p</a:t>
            </a:r>
            <a:r>
              <a:rPr lang="en-IN" sz="3200" b="0" i="1" strike="noStrike" spc="-49" dirty="0">
                <a:solidFill>
                  <a:srgbClr val="000000"/>
                </a:solidFill>
                <a:latin typeface="Times New Roman" pitchFamily="18" charset="0"/>
                <a:cs typeface="Times New Roman" pitchFamily="18" charset="0"/>
              </a:rPr>
              <a:t>r</a:t>
            </a:r>
            <a:r>
              <a:rPr lang="en-IN" sz="3200" b="0" i="1" strike="noStrike" spc="-58" dirty="0">
                <a:solidFill>
                  <a:srgbClr val="000000"/>
                </a:solidFill>
                <a:latin typeface="Times New Roman" pitchFamily="18" charset="0"/>
                <a:cs typeface="Times New Roman" pitchFamily="18" charset="0"/>
              </a:rPr>
              <a:t>og</a:t>
            </a:r>
            <a:r>
              <a:rPr lang="en-IN" sz="3200" b="0" i="1" strike="noStrike" spc="-49" dirty="0">
                <a:solidFill>
                  <a:srgbClr val="000000"/>
                </a:solidFill>
                <a:latin typeface="Times New Roman" pitchFamily="18" charset="0"/>
                <a:cs typeface="Times New Roman" pitchFamily="18" charset="0"/>
              </a:rPr>
              <a:t>r</a:t>
            </a:r>
            <a:r>
              <a:rPr lang="en-IN" sz="3200" b="0" i="1" strike="noStrike" spc="-58" dirty="0">
                <a:solidFill>
                  <a:srgbClr val="000000"/>
                </a:solidFill>
                <a:latin typeface="Times New Roman" pitchFamily="18" charset="0"/>
                <a:cs typeface="Times New Roman" pitchFamily="18" charset="0"/>
              </a:rPr>
              <a:t>a</a:t>
            </a:r>
            <a:r>
              <a:rPr lang="en-IN" sz="3200" b="0" i="1" strike="noStrike" spc="-32" dirty="0">
                <a:solidFill>
                  <a:srgbClr val="000000"/>
                </a:solidFill>
                <a:latin typeface="Times New Roman" pitchFamily="18" charset="0"/>
                <a:cs typeface="Times New Roman" pitchFamily="18" charset="0"/>
              </a:rPr>
              <a:t>m</a:t>
            </a:r>
            <a:endParaRPr lang="en-IN" sz="3200" b="0" strike="noStrike" spc="-1" dirty="0">
              <a:latin typeface="Times New Roman" pitchFamily="18" charset="0"/>
              <a:cs typeface="Times New Roman" pitchFamily="18" charset="0"/>
            </a:endParaRPr>
          </a:p>
          <a:p>
            <a:pPr marL="500400" indent="-487440">
              <a:lnSpc>
                <a:spcPct val="150000"/>
              </a:lnSpc>
              <a:spcBef>
                <a:spcPts val="541"/>
              </a:spcBef>
              <a:buClr>
                <a:srgbClr val="000000"/>
              </a:buClr>
              <a:buFont typeface="Arial"/>
              <a:buChar char="•"/>
            </a:pPr>
            <a:r>
              <a:rPr lang="en-IN" sz="3200" b="0" i="1" strike="noStrike" spc="-222" dirty="0">
                <a:solidFill>
                  <a:srgbClr val="000000"/>
                </a:solidFill>
                <a:latin typeface="Times New Roman" pitchFamily="18" charset="0"/>
                <a:cs typeface="Times New Roman" pitchFamily="18" charset="0"/>
              </a:rPr>
              <a:t>T</a:t>
            </a:r>
            <a:r>
              <a:rPr lang="en-IN" sz="3200" b="0" i="1" strike="noStrike" spc="-24" dirty="0">
                <a:solidFill>
                  <a:srgbClr val="000000"/>
                </a:solidFill>
                <a:latin typeface="Times New Roman" pitchFamily="18" charset="0"/>
                <a:cs typeface="Times New Roman" pitchFamily="18" charset="0"/>
              </a:rPr>
              <a:t>o</a:t>
            </a:r>
            <a:r>
              <a:rPr lang="en-IN" sz="3200" b="0" i="1" strike="noStrike" spc="-457" dirty="0">
                <a:solidFill>
                  <a:srgbClr val="000000"/>
                </a:solidFill>
                <a:latin typeface="Times New Roman" pitchFamily="18" charset="0"/>
                <a:cs typeface="Times New Roman" pitchFamily="18" charset="0"/>
              </a:rPr>
              <a:t> </a:t>
            </a:r>
            <a:r>
              <a:rPr lang="en-IN" sz="3200" b="0" i="1" strike="noStrike" spc="-72" dirty="0">
                <a:solidFill>
                  <a:srgbClr val="000000"/>
                </a:solidFill>
                <a:latin typeface="Times New Roman" pitchFamily="18" charset="0"/>
                <a:cs typeface="Times New Roman" pitchFamily="18" charset="0"/>
              </a:rPr>
              <a:t>m</a:t>
            </a:r>
            <a:r>
              <a:rPr lang="en-IN" sz="3200" b="0" i="1" strike="noStrike" spc="-58" dirty="0">
                <a:solidFill>
                  <a:srgbClr val="000000"/>
                </a:solidFill>
                <a:latin typeface="Times New Roman" pitchFamily="18" charset="0"/>
                <a:cs typeface="Times New Roman" pitchFamily="18" charset="0"/>
              </a:rPr>
              <a:t>a</a:t>
            </a:r>
            <a:r>
              <a:rPr lang="en-IN" sz="3200" b="0" i="1" strike="noStrike" spc="-52" dirty="0">
                <a:solidFill>
                  <a:srgbClr val="000000"/>
                </a:solidFill>
                <a:latin typeface="Times New Roman" pitchFamily="18" charset="0"/>
                <a:cs typeface="Times New Roman" pitchFamily="18" charset="0"/>
              </a:rPr>
              <a:t>k</a:t>
            </a:r>
            <a:r>
              <a:rPr lang="en-IN" sz="3200" b="0" i="1" strike="noStrike" spc="-24" dirty="0">
                <a:solidFill>
                  <a:srgbClr val="000000"/>
                </a:solidFill>
                <a:latin typeface="Times New Roman" pitchFamily="18" charset="0"/>
                <a:cs typeface="Times New Roman" pitchFamily="18" charset="0"/>
              </a:rPr>
              <a:t>e</a:t>
            </a:r>
            <a:r>
              <a:rPr lang="en-IN" sz="3200" b="0" i="1" strike="noStrike" spc="-174" dirty="0">
                <a:solidFill>
                  <a:srgbClr val="000000"/>
                </a:solidFill>
                <a:latin typeface="Times New Roman" pitchFamily="18" charset="0"/>
                <a:cs typeface="Times New Roman" pitchFamily="18" charset="0"/>
              </a:rPr>
              <a:t> </a:t>
            </a:r>
            <a:r>
              <a:rPr lang="en-IN" sz="3200" b="0" i="1" strike="noStrike" spc="-49" dirty="0">
                <a:solidFill>
                  <a:srgbClr val="000000"/>
                </a:solidFill>
                <a:latin typeface="Times New Roman" pitchFamily="18" charset="0"/>
                <a:cs typeface="Times New Roman" pitchFamily="18" charset="0"/>
              </a:rPr>
              <a:t>e</a:t>
            </a:r>
            <a:r>
              <a:rPr lang="en-IN" sz="3200" b="0" i="1" strike="noStrike" spc="-43" dirty="0">
                <a:solidFill>
                  <a:srgbClr val="000000"/>
                </a:solidFill>
                <a:latin typeface="Times New Roman" pitchFamily="18" charset="0"/>
                <a:cs typeface="Times New Roman" pitchFamily="18" charset="0"/>
              </a:rPr>
              <a:t>ff</a:t>
            </a:r>
            <a:r>
              <a:rPr lang="en-IN" sz="3200" b="0" i="1" strike="noStrike" spc="-49" dirty="0">
                <a:solidFill>
                  <a:srgbClr val="000000"/>
                </a:solidFill>
                <a:latin typeface="Times New Roman" pitchFamily="18" charset="0"/>
                <a:cs typeface="Times New Roman" pitchFamily="18" charset="0"/>
              </a:rPr>
              <a:t>e</a:t>
            </a:r>
            <a:r>
              <a:rPr lang="en-IN" sz="3200" b="0" i="1" strike="noStrike" spc="-43" dirty="0">
                <a:solidFill>
                  <a:srgbClr val="000000"/>
                </a:solidFill>
                <a:latin typeface="Times New Roman" pitchFamily="18" charset="0"/>
                <a:cs typeface="Times New Roman" pitchFamily="18" charset="0"/>
              </a:rPr>
              <a:t>c</a:t>
            </a:r>
            <a:r>
              <a:rPr lang="en-IN" sz="3200" b="0" i="1" strike="noStrike" spc="-38" dirty="0">
                <a:solidFill>
                  <a:srgbClr val="000000"/>
                </a:solidFill>
                <a:latin typeface="Times New Roman" pitchFamily="18" charset="0"/>
                <a:cs typeface="Times New Roman" pitchFamily="18" charset="0"/>
              </a:rPr>
              <a:t>t</a:t>
            </a:r>
            <a:r>
              <a:rPr lang="en-IN" sz="3200" b="0" i="1" strike="noStrike" spc="-29" dirty="0">
                <a:solidFill>
                  <a:srgbClr val="000000"/>
                </a:solidFill>
                <a:latin typeface="Times New Roman" pitchFamily="18" charset="0"/>
                <a:cs typeface="Times New Roman" pitchFamily="18" charset="0"/>
              </a:rPr>
              <a:t>i</a:t>
            </a:r>
            <a:r>
              <a:rPr lang="en-IN" sz="3200" b="0" i="1" strike="noStrike" spc="-43" dirty="0">
                <a:solidFill>
                  <a:srgbClr val="000000"/>
                </a:solidFill>
                <a:latin typeface="Times New Roman" pitchFamily="18" charset="0"/>
                <a:cs typeface="Times New Roman" pitchFamily="18" charset="0"/>
              </a:rPr>
              <a:t>v</a:t>
            </a:r>
            <a:r>
              <a:rPr lang="en-IN" sz="3200" b="0" i="1" strike="noStrike" spc="-24" dirty="0">
                <a:solidFill>
                  <a:srgbClr val="000000"/>
                </a:solidFill>
                <a:latin typeface="Times New Roman" pitchFamily="18" charset="0"/>
                <a:cs typeface="Times New Roman" pitchFamily="18" charset="0"/>
              </a:rPr>
              <a:t>e</a:t>
            </a:r>
            <a:r>
              <a:rPr lang="en-IN" sz="3200" b="0" i="1" strike="noStrike" spc="-182" dirty="0">
                <a:solidFill>
                  <a:srgbClr val="000000"/>
                </a:solidFill>
                <a:latin typeface="Times New Roman" pitchFamily="18" charset="0"/>
                <a:cs typeface="Times New Roman" pitchFamily="18" charset="0"/>
              </a:rPr>
              <a:t> </a:t>
            </a:r>
            <a:r>
              <a:rPr lang="en-IN" sz="3200" b="0" i="1" strike="noStrike" spc="-29" dirty="0">
                <a:solidFill>
                  <a:srgbClr val="000000"/>
                </a:solidFill>
                <a:latin typeface="Times New Roman" pitchFamily="18" charset="0"/>
                <a:cs typeface="Times New Roman" pitchFamily="18" charset="0"/>
              </a:rPr>
              <a:t>u</a:t>
            </a:r>
            <a:r>
              <a:rPr lang="en-IN" sz="3200" b="0" i="1" strike="noStrike" spc="-38" dirty="0">
                <a:solidFill>
                  <a:srgbClr val="000000"/>
                </a:solidFill>
                <a:latin typeface="Times New Roman" pitchFamily="18" charset="0"/>
                <a:cs typeface="Times New Roman" pitchFamily="18" charset="0"/>
              </a:rPr>
              <a:t>t</a:t>
            </a:r>
            <a:r>
              <a:rPr lang="en-IN" sz="3200" b="0" i="1" strike="noStrike" spc="-12" dirty="0">
                <a:solidFill>
                  <a:srgbClr val="000000"/>
                </a:solidFill>
                <a:latin typeface="Times New Roman" pitchFamily="18" charset="0"/>
                <a:cs typeface="Times New Roman" pitchFamily="18" charset="0"/>
              </a:rPr>
              <a:t>ili</a:t>
            </a:r>
            <a:r>
              <a:rPr lang="en-IN" sz="3200" b="0" i="1" strike="noStrike" spc="-38" dirty="0">
                <a:solidFill>
                  <a:srgbClr val="000000"/>
                </a:solidFill>
                <a:latin typeface="Times New Roman" pitchFamily="18" charset="0"/>
                <a:cs typeface="Times New Roman" pitchFamily="18" charset="0"/>
              </a:rPr>
              <a:t>z</a:t>
            </a:r>
            <a:r>
              <a:rPr lang="en-IN" sz="3200" b="0" i="1" strike="noStrike" spc="-29" dirty="0">
                <a:solidFill>
                  <a:srgbClr val="000000"/>
                </a:solidFill>
                <a:latin typeface="Times New Roman" pitchFamily="18" charset="0"/>
                <a:cs typeface="Times New Roman" pitchFamily="18" charset="0"/>
              </a:rPr>
              <a:t>a</a:t>
            </a:r>
            <a:r>
              <a:rPr lang="en-IN" sz="3200" b="0" i="1" strike="noStrike" spc="-38" dirty="0">
                <a:solidFill>
                  <a:srgbClr val="000000"/>
                </a:solidFill>
                <a:latin typeface="Times New Roman" pitchFamily="18" charset="0"/>
                <a:cs typeface="Times New Roman" pitchFamily="18" charset="0"/>
              </a:rPr>
              <a:t>t</a:t>
            </a:r>
            <a:r>
              <a:rPr lang="en-IN" sz="3200" b="0" i="1" strike="noStrike" spc="-12" dirty="0">
                <a:solidFill>
                  <a:srgbClr val="000000"/>
                </a:solidFill>
                <a:latin typeface="Times New Roman" pitchFamily="18" charset="0"/>
                <a:cs typeface="Times New Roman" pitchFamily="18" charset="0"/>
              </a:rPr>
              <a:t>i</a:t>
            </a:r>
            <a:r>
              <a:rPr lang="en-IN" sz="3200" b="0" i="1" strike="noStrike" spc="-29" dirty="0">
                <a:solidFill>
                  <a:srgbClr val="000000"/>
                </a:solidFill>
                <a:latin typeface="Times New Roman" pitchFamily="18" charset="0"/>
                <a:cs typeface="Times New Roman" pitchFamily="18" charset="0"/>
              </a:rPr>
              <a:t>o</a:t>
            </a:r>
            <a:r>
              <a:rPr lang="en-IN" sz="3200" b="0" i="1" strike="noStrike" spc="-24" dirty="0">
                <a:solidFill>
                  <a:srgbClr val="000000"/>
                </a:solidFill>
                <a:latin typeface="Times New Roman" pitchFamily="18" charset="0"/>
                <a:cs typeface="Times New Roman" pitchFamily="18" charset="0"/>
              </a:rPr>
              <a:t>n</a:t>
            </a:r>
            <a:r>
              <a:rPr lang="en-IN" sz="3200" b="0" i="1" strike="noStrike" spc="-123" dirty="0">
                <a:solidFill>
                  <a:srgbClr val="000000"/>
                </a:solidFill>
                <a:latin typeface="Times New Roman" pitchFamily="18" charset="0"/>
                <a:cs typeface="Times New Roman" pitchFamily="18" charset="0"/>
              </a:rPr>
              <a:t> </a:t>
            </a:r>
            <a:r>
              <a:rPr lang="en-IN" sz="3200" b="0" i="1" strike="noStrike" spc="-29" dirty="0">
                <a:solidFill>
                  <a:srgbClr val="000000"/>
                </a:solidFill>
                <a:latin typeface="Times New Roman" pitchFamily="18" charset="0"/>
                <a:cs typeface="Times New Roman" pitchFamily="18" charset="0"/>
              </a:rPr>
              <a:t>o</a:t>
            </a:r>
            <a:r>
              <a:rPr lang="en-IN" sz="3200" b="0" i="1" strike="noStrike" spc="-12" dirty="0">
                <a:solidFill>
                  <a:srgbClr val="000000"/>
                </a:solidFill>
                <a:latin typeface="Times New Roman" pitchFamily="18" charset="0"/>
                <a:cs typeface="Times New Roman" pitchFamily="18" charset="0"/>
              </a:rPr>
              <a:t>f</a:t>
            </a:r>
            <a:r>
              <a:rPr lang="en-IN" sz="3200" b="0" i="1" strike="noStrike" spc="-117" dirty="0">
                <a:solidFill>
                  <a:srgbClr val="000000"/>
                </a:solidFill>
                <a:latin typeface="Times New Roman" pitchFamily="18" charset="0"/>
                <a:cs typeface="Times New Roman" pitchFamily="18" charset="0"/>
              </a:rPr>
              <a:t> </a:t>
            </a:r>
            <a:r>
              <a:rPr lang="en-IN" sz="3200" b="0" i="1" strike="noStrike" spc="-29" dirty="0">
                <a:solidFill>
                  <a:srgbClr val="000000"/>
                </a:solidFill>
                <a:latin typeface="Times New Roman" pitchFamily="18" charset="0"/>
                <a:cs typeface="Times New Roman" pitchFamily="18" charset="0"/>
              </a:rPr>
              <a:t>h</a:t>
            </a:r>
            <a:r>
              <a:rPr lang="en-IN" sz="3200" b="0" i="1" strike="noStrike" spc="-52" dirty="0">
                <a:solidFill>
                  <a:srgbClr val="000000"/>
                </a:solidFill>
                <a:latin typeface="Times New Roman" pitchFamily="18" charset="0"/>
                <a:cs typeface="Times New Roman" pitchFamily="18" charset="0"/>
              </a:rPr>
              <a:t>u</a:t>
            </a:r>
            <a:r>
              <a:rPr lang="en-IN" sz="3200" b="0" i="1" strike="noStrike" spc="-49" dirty="0">
                <a:solidFill>
                  <a:srgbClr val="000000"/>
                </a:solidFill>
                <a:latin typeface="Times New Roman" pitchFamily="18" charset="0"/>
                <a:cs typeface="Times New Roman" pitchFamily="18" charset="0"/>
              </a:rPr>
              <a:t>m</a:t>
            </a:r>
            <a:r>
              <a:rPr lang="en-IN" sz="3200" b="0" i="1" strike="noStrike" spc="-29" dirty="0">
                <a:solidFill>
                  <a:srgbClr val="000000"/>
                </a:solidFill>
                <a:latin typeface="Times New Roman" pitchFamily="18" charset="0"/>
                <a:cs typeface="Times New Roman" pitchFamily="18" charset="0"/>
              </a:rPr>
              <a:t>a</a:t>
            </a:r>
            <a:r>
              <a:rPr lang="en-IN" sz="3200" b="0" i="1" strike="noStrike" spc="-24" dirty="0">
                <a:solidFill>
                  <a:srgbClr val="000000"/>
                </a:solidFill>
                <a:latin typeface="Times New Roman" pitchFamily="18" charset="0"/>
                <a:cs typeface="Times New Roman" pitchFamily="18" charset="0"/>
              </a:rPr>
              <a:t>n</a:t>
            </a:r>
            <a:r>
              <a:rPr lang="en-IN" sz="3200" b="0" i="1" strike="noStrike" spc="32" dirty="0">
                <a:solidFill>
                  <a:srgbClr val="000000"/>
                </a:solidFill>
                <a:latin typeface="Times New Roman" pitchFamily="18" charset="0"/>
                <a:cs typeface="Times New Roman" pitchFamily="18" charset="0"/>
              </a:rPr>
              <a:t> </a:t>
            </a:r>
            <a:r>
              <a:rPr lang="en-IN" sz="3200" b="0" i="1" strike="noStrike" spc="-38" dirty="0">
                <a:solidFill>
                  <a:srgbClr val="000000"/>
                </a:solidFill>
                <a:latin typeface="Times New Roman" pitchFamily="18" charset="0"/>
                <a:cs typeface="Times New Roman" pitchFamily="18" charset="0"/>
              </a:rPr>
              <a:t>r</a:t>
            </a:r>
            <a:r>
              <a:rPr lang="en-IN" sz="3200" b="0" i="1" strike="noStrike" spc="-49" dirty="0">
                <a:solidFill>
                  <a:srgbClr val="000000"/>
                </a:solidFill>
                <a:latin typeface="Times New Roman" pitchFamily="18" charset="0"/>
                <a:cs typeface="Times New Roman" pitchFamily="18" charset="0"/>
              </a:rPr>
              <a:t>eso</a:t>
            </a:r>
            <a:r>
              <a:rPr lang="en-IN" sz="3200" b="0" i="1" strike="noStrike" spc="-52" dirty="0">
                <a:solidFill>
                  <a:srgbClr val="000000"/>
                </a:solidFill>
                <a:latin typeface="Times New Roman" pitchFamily="18" charset="0"/>
                <a:cs typeface="Times New Roman" pitchFamily="18" charset="0"/>
              </a:rPr>
              <a:t>u</a:t>
            </a:r>
            <a:r>
              <a:rPr lang="en-IN" sz="3200" b="0" i="1" strike="noStrike" spc="-38" dirty="0">
                <a:solidFill>
                  <a:srgbClr val="000000"/>
                </a:solidFill>
                <a:latin typeface="Times New Roman" pitchFamily="18" charset="0"/>
                <a:cs typeface="Times New Roman" pitchFamily="18" charset="0"/>
              </a:rPr>
              <a:t>r</a:t>
            </a:r>
            <a:r>
              <a:rPr lang="en-IN" sz="3200" b="0" i="1" strike="noStrike" spc="-43" dirty="0">
                <a:solidFill>
                  <a:srgbClr val="000000"/>
                </a:solidFill>
                <a:latin typeface="Times New Roman" pitchFamily="18" charset="0"/>
                <a:cs typeface="Times New Roman" pitchFamily="18" charset="0"/>
              </a:rPr>
              <a:t>c</a:t>
            </a:r>
            <a:r>
              <a:rPr lang="en-IN" sz="3200" b="0" i="1" strike="noStrike" spc="-49" dirty="0">
                <a:solidFill>
                  <a:srgbClr val="000000"/>
                </a:solidFill>
                <a:latin typeface="Times New Roman" pitchFamily="18" charset="0"/>
                <a:cs typeface="Times New Roman" pitchFamily="18" charset="0"/>
              </a:rPr>
              <a:t>e</a:t>
            </a:r>
            <a:r>
              <a:rPr lang="en-IN" sz="3200" b="0" i="1" strike="noStrike" spc="-18" dirty="0">
                <a:solidFill>
                  <a:srgbClr val="000000"/>
                </a:solidFill>
                <a:latin typeface="Times New Roman" pitchFamily="18" charset="0"/>
                <a:cs typeface="Times New Roman" pitchFamily="18" charset="0"/>
              </a:rPr>
              <a:t>s</a:t>
            </a:r>
            <a:endParaRPr lang="en-IN" sz="3200" b="0" strike="noStrike" spc="-1" dirty="0">
              <a:latin typeface="Times New Roman" pitchFamily="18" charset="0"/>
              <a:cs typeface="Times New Roman" pitchFamily="18" charset="0"/>
            </a:endParaRPr>
          </a:p>
          <a:p>
            <a:pPr marL="500400" indent="-487440">
              <a:lnSpc>
                <a:spcPct val="150000"/>
              </a:lnSpc>
              <a:spcBef>
                <a:spcPts val="1009"/>
              </a:spcBef>
              <a:buClr>
                <a:srgbClr val="000000"/>
              </a:buClr>
              <a:buFont typeface="Arial"/>
              <a:buChar char="•"/>
            </a:pPr>
            <a:r>
              <a:rPr lang="en-IN" sz="3200" b="0" i="1" strike="noStrike" spc="-199" dirty="0">
                <a:solidFill>
                  <a:srgbClr val="000000"/>
                </a:solidFill>
                <a:latin typeface="Times New Roman" pitchFamily="18" charset="0"/>
                <a:cs typeface="Times New Roman" pitchFamily="18" charset="0"/>
              </a:rPr>
              <a:t>T</a:t>
            </a:r>
            <a:r>
              <a:rPr lang="en-IN" sz="3200" b="0" i="1" strike="noStrike" spc="-24" dirty="0">
                <a:solidFill>
                  <a:srgbClr val="000000"/>
                </a:solidFill>
                <a:latin typeface="Times New Roman" pitchFamily="18" charset="0"/>
                <a:cs typeface="Times New Roman" pitchFamily="18" charset="0"/>
              </a:rPr>
              <a:t>o</a:t>
            </a:r>
            <a:r>
              <a:rPr lang="en-IN" sz="3200" b="0" i="1" strike="noStrike" spc="-463" dirty="0">
                <a:solidFill>
                  <a:srgbClr val="000000"/>
                </a:solidFill>
                <a:latin typeface="Times New Roman" pitchFamily="18" charset="0"/>
                <a:cs typeface="Times New Roman" pitchFamily="18" charset="0"/>
              </a:rPr>
              <a:t> </a:t>
            </a:r>
            <a:r>
              <a:rPr lang="en-IN" sz="3200" b="0" i="1" strike="noStrike" spc="-72" dirty="0">
                <a:solidFill>
                  <a:srgbClr val="000000"/>
                </a:solidFill>
                <a:latin typeface="Times New Roman" pitchFamily="18" charset="0"/>
                <a:cs typeface="Times New Roman" pitchFamily="18" charset="0"/>
              </a:rPr>
              <a:t>m</a:t>
            </a:r>
            <a:r>
              <a:rPr lang="en-IN" sz="3200" b="0" i="1" strike="noStrike" spc="-63" dirty="0">
                <a:solidFill>
                  <a:srgbClr val="000000"/>
                </a:solidFill>
                <a:latin typeface="Times New Roman" pitchFamily="18" charset="0"/>
                <a:cs typeface="Times New Roman" pitchFamily="18" charset="0"/>
              </a:rPr>
              <a:t>a</a:t>
            </a:r>
            <a:r>
              <a:rPr lang="en-IN" sz="3200" b="0" i="1" strike="noStrike" spc="-52" dirty="0">
                <a:solidFill>
                  <a:srgbClr val="000000"/>
                </a:solidFill>
                <a:latin typeface="Times New Roman" pitchFamily="18" charset="0"/>
                <a:cs typeface="Times New Roman" pitchFamily="18" charset="0"/>
              </a:rPr>
              <a:t>k</a:t>
            </a:r>
            <a:r>
              <a:rPr lang="en-IN" sz="3200" b="0" i="1" strike="noStrike" spc="-24" dirty="0">
                <a:solidFill>
                  <a:srgbClr val="000000"/>
                </a:solidFill>
                <a:latin typeface="Times New Roman" pitchFamily="18" charset="0"/>
                <a:cs typeface="Times New Roman" pitchFamily="18" charset="0"/>
              </a:rPr>
              <a:t>e</a:t>
            </a:r>
            <a:r>
              <a:rPr lang="en-IN" sz="3200" b="0" i="1" strike="noStrike" spc="-174" dirty="0">
                <a:solidFill>
                  <a:srgbClr val="000000"/>
                </a:solidFill>
                <a:latin typeface="Times New Roman" pitchFamily="18" charset="0"/>
                <a:cs typeface="Times New Roman" pitchFamily="18" charset="0"/>
              </a:rPr>
              <a:t> </a:t>
            </a:r>
            <a:r>
              <a:rPr lang="en-IN" sz="3200" b="0" i="1" strike="noStrike" spc="-52" dirty="0">
                <a:solidFill>
                  <a:srgbClr val="000000"/>
                </a:solidFill>
                <a:latin typeface="Times New Roman" pitchFamily="18" charset="0"/>
                <a:cs typeface="Times New Roman" pitchFamily="18" charset="0"/>
              </a:rPr>
              <a:t>a</a:t>
            </a:r>
            <a:r>
              <a:rPr lang="en-IN" sz="3200" b="0" i="1" strike="noStrike" spc="-43" dirty="0">
                <a:solidFill>
                  <a:srgbClr val="000000"/>
                </a:solidFill>
                <a:latin typeface="Times New Roman" pitchFamily="18" charset="0"/>
                <a:cs typeface="Times New Roman" pitchFamily="18" charset="0"/>
              </a:rPr>
              <a:t>v</a:t>
            </a:r>
            <a:r>
              <a:rPr lang="en-IN" sz="3200" b="0" i="1" strike="noStrike" spc="-52" dirty="0">
                <a:solidFill>
                  <a:srgbClr val="000000"/>
                </a:solidFill>
                <a:latin typeface="Times New Roman" pitchFamily="18" charset="0"/>
                <a:cs typeface="Times New Roman" pitchFamily="18" charset="0"/>
              </a:rPr>
              <a:t>a</a:t>
            </a:r>
            <a:r>
              <a:rPr lang="en-IN" sz="3200" b="0" i="1" strike="noStrike" spc="-29" dirty="0">
                <a:solidFill>
                  <a:srgbClr val="000000"/>
                </a:solidFill>
                <a:latin typeface="Times New Roman" pitchFamily="18" charset="0"/>
                <a:cs typeface="Times New Roman" pitchFamily="18" charset="0"/>
              </a:rPr>
              <a:t>il</a:t>
            </a:r>
            <a:r>
              <a:rPr lang="en-IN" sz="3200" b="0" i="1" strike="noStrike" spc="-52" dirty="0">
                <a:solidFill>
                  <a:srgbClr val="000000"/>
                </a:solidFill>
                <a:latin typeface="Times New Roman" pitchFamily="18" charset="0"/>
                <a:cs typeface="Times New Roman" pitchFamily="18" charset="0"/>
              </a:rPr>
              <a:t>ab</a:t>
            </a:r>
            <a:r>
              <a:rPr lang="en-IN" sz="3200" b="0" i="1" strike="noStrike" spc="-29" dirty="0">
                <a:solidFill>
                  <a:srgbClr val="000000"/>
                </a:solidFill>
                <a:latin typeface="Times New Roman" pitchFamily="18" charset="0"/>
                <a:cs typeface="Times New Roman" pitchFamily="18" charset="0"/>
              </a:rPr>
              <a:t>l</a:t>
            </a:r>
            <a:r>
              <a:rPr lang="en-IN" sz="3200" b="0" i="1" strike="noStrike" spc="-24" dirty="0">
                <a:solidFill>
                  <a:srgbClr val="000000"/>
                </a:solidFill>
                <a:latin typeface="Times New Roman" pitchFamily="18" charset="0"/>
                <a:cs typeface="Times New Roman" pitchFamily="18" charset="0"/>
              </a:rPr>
              <a:t>e</a:t>
            </a:r>
            <a:r>
              <a:rPr lang="en-IN" sz="3200" b="0" i="1" strike="noStrike" spc="-97" dirty="0">
                <a:solidFill>
                  <a:srgbClr val="000000"/>
                </a:solidFill>
                <a:latin typeface="Times New Roman" pitchFamily="18" charset="0"/>
                <a:cs typeface="Times New Roman" pitchFamily="18" charset="0"/>
              </a:rPr>
              <a:t> </a:t>
            </a:r>
            <a:r>
              <a:rPr lang="en-IN" sz="3200" b="0" i="1" strike="noStrike" spc="-134" dirty="0">
                <a:solidFill>
                  <a:srgbClr val="000000"/>
                </a:solidFill>
                <a:latin typeface="Times New Roman" pitchFamily="18" charset="0"/>
                <a:cs typeface="Times New Roman" pitchFamily="18" charset="0"/>
              </a:rPr>
              <a:t>new</a:t>
            </a:r>
            <a:r>
              <a:rPr lang="en-IN" sz="3200" b="0" i="1" strike="noStrike" spc="-12" dirty="0">
                <a:solidFill>
                  <a:srgbClr val="000000"/>
                </a:solidFill>
                <a:latin typeface="Times New Roman" pitchFamily="18" charset="0"/>
                <a:cs typeface="Times New Roman" pitchFamily="18" charset="0"/>
              </a:rPr>
              <a:t>,</a:t>
            </a:r>
            <a:r>
              <a:rPr lang="en-IN" sz="3200" b="0" i="1" strike="noStrike" spc="-304" dirty="0">
                <a:solidFill>
                  <a:srgbClr val="000000"/>
                </a:solidFill>
                <a:latin typeface="Times New Roman" pitchFamily="18" charset="0"/>
                <a:cs typeface="Times New Roman" pitchFamily="18" charset="0"/>
              </a:rPr>
              <a:t> </a:t>
            </a:r>
            <a:r>
              <a:rPr lang="en-IN" sz="3200" b="0" i="1" strike="noStrike" spc="-52" dirty="0">
                <a:solidFill>
                  <a:srgbClr val="000000"/>
                </a:solidFill>
                <a:latin typeface="Times New Roman" pitchFamily="18" charset="0"/>
                <a:cs typeface="Times New Roman" pitchFamily="18" charset="0"/>
              </a:rPr>
              <a:t>b</a:t>
            </a:r>
            <a:r>
              <a:rPr lang="en-IN" sz="3200" b="0" i="1" strike="noStrike" spc="-49" dirty="0">
                <a:solidFill>
                  <a:srgbClr val="000000"/>
                </a:solidFill>
                <a:latin typeface="Times New Roman" pitchFamily="18" charset="0"/>
                <a:cs typeface="Times New Roman" pitchFamily="18" charset="0"/>
              </a:rPr>
              <a:t>e</a:t>
            </a:r>
            <a:r>
              <a:rPr lang="en-IN" sz="3200" b="0" i="1" strike="noStrike" spc="-43" dirty="0">
                <a:solidFill>
                  <a:srgbClr val="000000"/>
                </a:solidFill>
                <a:latin typeface="Times New Roman" pitchFamily="18" charset="0"/>
                <a:cs typeface="Times New Roman" pitchFamily="18" charset="0"/>
              </a:rPr>
              <a:t>tt</a:t>
            </a:r>
            <a:r>
              <a:rPr lang="en-IN" sz="3200" b="0" i="1" strike="noStrike" spc="-49" dirty="0">
                <a:solidFill>
                  <a:srgbClr val="000000"/>
                </a:solidFill>
                <a:latin typeface="Times New Roman" pitchFamily="18" charset="0"/>
                <a:cs typeface="Times New Roman" pitchFamily="18" charset="0"/>
              </a:rPr>
              <a:t>e</a:t>
            </a:r>
            <a:r>
              <a:rPr lang="en-IN" sz="3200" b="0" i="1" strike="noStrike" spc="-12" dirty="0">
                <a:solidFill>
                  <a:srgbClr val="000000"/>
                </a:solidFill>
                <a:latin typeface="Times New Roman" pitchFamily="18" charset="0"/>
                <a:cs typeface="Times New Roman" pitchFamily="18" charset="0"/>
              </a:rPr>
              <a:t>r</a:t>
            </a:r>
            <a:r>
              <a:rPr lang="en-IN" sz="3200" b="0" i="1" strike="noStrike" spc="103" dirty="0">
                <a:solidFill>
                  <a:srgbClr val="000000"/>
                </a:solidFill>
                <a:latin typeface="Times New Roman" pitchFamily="18" charset="0"/>
                <a:cs typeface="Times New Roman" pitchFamily="18" charset="0"/>
              </a:rPr>
              <a:t> </a:t>
            </a:r>
            <a:r>
              <a:rPr lang="en-IN" sz="3200" b="0" i="1" strike="noStrike" spc="-29" dirty="0">
                <a:solidFill>
                  <a:srgbClr val="000000"/>
                </a:solidFill>
                <a:latin typeface="Times New Roman" pitchFamily="18" charset="0"/>
                <a:cs typeface="Times New Roman" pitchFamily="18" charset="0"/>
              </a:rPr>
              <a:t>f</a:t>
            </a:r>
            <a:r>
              <a:rPr lang="en-IN" sz="3200" b="0" i="1" strike="noStrike" spc="-52" dirty="0">
                <a:solidFill>
                  <a:srgbClr val="000000"/>
                </a:solidFill>
                <a:latin typeface="Times New Roman" pitchFamily="18" charset="0"/>
                <a:cs typeface="Times New Roman" pitchFamily="18" charset="0"/>
              </a:rPr>
              <a:t>a</a:t>
            </a:r>
            <a:r>
              <a:rPr lang="en-IN" sz="3200" b="0" i="1" strike="noStrike" spc="-49" dirty="0">
                <a:solidFill>
                  <a:srgbClr val="000000"/>
                </a:solidFill>
                <a:latin typeface="Times New Roman" pitchFamily="18" charset="0"/>
                <a:cs typeface="Times New Roman" pitchFamily="18" charset="0"/>
              </a:rPr>
              <a:t>c</a:t>
            </a:r>
            <a:r>
              <a:rPr lang="en-IN" sz="3200" b="0" i="1" strike="noStrike" spc="-29" dirty="0">
                <a:solidFill>
                  <a:srgbClr val="000000"/>
                </a:solidFill>
                <a:latin typeface="Times New Roman" pitchFamily="18" charset="0"/>
                <a:cs typeface="Times New Roman" pitchFamily="18" charset="0"/>
              </a:rPr>
              <a:t>ili</a:t>
            </a:r>
            <a:r>
              <a:rPr lang="en-IN" sz="3200" b="0" i="1" strike="noStrike" spc="-43" dirty="0">
                <a:solidFill>
                  <a:srgbClr val="000000"/>
                </a:solidFill>
                <a:latin typeface="Times New Roman" pitchFamily="18" charset="0"/>
                <a:cs typeface="Times New Roman" pitchFamily="18" charset="0"/>
              </a:rPr>
              <a:t>t</a:t>
            </a:r>
            <a:r>
              <a:rPr lang="en-IN" sz="3200" b="0" i="1" strike="noStrike" spc="-29" dirty="0">
                <a:solidFill>
                  <a:srgbClr val="000000"/>
                </a:solidFill>
                <a:latin typeface="Times New Roman" pitchFamily="18" charset="0"/>
                <a:cs typeface="Times New Roman" pitchFamily="18" charset="0"/>
              </a:rPr>
              <a:t>i</a:t>
            </a:r>
            <a:r>
              <a:rPr lang="en-IN" sz="3200" b="0" i="1" strike="noStrike" spc="-49" dirty="0">
                <a:solidFill>
                  <a:srgbClr val="000000"/>
                </a:solidFill>
                <a:latin typeface="Times New Roman" pitchFamily="18" charset="0"/>
                <a:cs typeface="Times New Roman" pitchFamily="18" charset="0"/>
              </a:rPr>
              <a:t>e</a:t>
            </a:r>
            <a:r>
              <a:rPr lang="en-IN" sz="3200" b="0" i="1" strike="noStrike" spc="-1" dirty="0">
                <a:solidFill>
                  <a:srgbClr val="000000"/>
                </a:solidFill>
                <a:latin typeface="Times New Roman" pitchFamily="18" charset="0"/>
                <a:cs typeface="Times New Roman" pitchFamily="18" charset="0"/>
              </a:rPr>
              <a:t>s</a:t>
            </a:r>
            <a:endParaRPr lang="en-IN" sz="3200" b="0" strike="noStrike" spc="-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CustomShape 1"/>
          <p:cNvSpPr/>
          <p:nvPr/>
        </p:nvSpPr>
        <p:spPr>
          <a:xfrm>
            <a:off x="0" y="609480"/>
            <a:ext cx="13003920" cy="373356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260" name="CustomShape 2"/>
          <p:cNvSpPr/>
          <p:nvPr/>
        </p:nvSpPr>
        <p:spPr>
          <a:xfrm>
            <a:off x="0" y="4980600"/>
            <a:ext cx="6501960" cy="446796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261" name="CustomShape 3"/>
          <p:cNvSpPr/>
          <p:nvPr/>
        </p:nvSpPr>
        <p:spPr>
          <a:xfrm>
            <a:off x="6730920" y="4956120"/>
            <a:ext cx="6095520" cy="4492440"/>
          </a:xfrm>
          <a:prstGeom prst="rect">
            <a:avLst/>
          </a:prstGeom>
          <a:blipFill rotWithShape="0">
            <a:blip r:embed="rId4"/>
            <a:stretch>
              <a:fillRect/>
            </a:stretch>
          </a:blipFill>
          <a:ln>
            <a:noFill/>
          </a:ln>
        </p:spPr>
        <p:style>
          <a:lnRef idx="0">
            <a:scrgbClr r="0" g="0" b="0"/>
          </a:lnRef>
          <a:fillRef idx="0">
            <a:scrgbClr r="0" g="0" b="0"/>
          </a:fillRef>
          <a:effectRef idx="0">
            <a:scrgbClr r="0" g="0" b="0"/>
          </a:effectRef>
          <a:fontRef idx="minor"/>
        </p:style>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CustomShape 1"/>
          <p:cNvSpPr/>
          <p:nvPr/>
        </p:nvSpPr>
        <p:spPr>
          <a:xfrm>
            <a:off x="0" y="228600"/>
            <a:ext cx="12750480" cy="388584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263" name="CustomShape 2"/>
          <p:cNvSpPr/>
          <p:nvPr/>
        </p:nvSpPr>
        <p:spPr>
          <a:xfrm>
            <a:off x="0" y="4267080"/>
            <a:ext cx="6501960" cy="480024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ustomShape 1"/>
          <p:cNvSpPr/>
          <p:nvPr/>
        </p:nvSpPr>
        <p:spPr>
          <a:xfrm>
            <a:off x="254160" y="1752480"/>
            <a:ext cx="11886840" cy="800064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265" name="CustomShape 2"/>
          <p:cNvSpPr/>
          <p:nvPr/>
        </p:nvSpPr>
        <p:spPr>
          <a:xfrm>
            <a:off x="332640" y="372240"/>
            <a:ext cx="11576160" cy="822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5400" b="1" strike="noStrike" spc="18">
                <a:solidFill>
                  <a:srgbClr val="000000"/>
                </a:solidFill>
                <a:latin typeface="Times New Roman"/>
              </a:rPr>
              <a:t>PA</a:t>
            </a:r>
            <a:r>
              <a:rPr lang="en-IN" sz="5400" b="1" strike="noStrike" spc="12">
                <a:solidFill>
                  <a:srgbClr val="000000"/>
                </a:solidFill>
                <a:latin typeface="Times New Roman"/>
              </a:rPr>
              <a:t>S</a:t>
            </a:r>
            <a:r>
              <a:rPr lang="en-IN" sz="5400" b="1" strike="noStrike" spc="32">
                <a:solidFill>
                  <a:srgbClr val="000000"/>
                </a:solidFill>
                <a:latin typeface="Times New Roman"/>
              </a:rPr>
              <a:t>S</a:t>
            </a:r>
            <a:r>
              <a:rPr lang="en-IN" sz="5400" b="1" strike="noStrike" spc="24">
                <a:solidFill>
                  <a:srgbClr val="000000"/>
                </a:solidFill>
                <a:latin typeface="Times New Roman"/>
              </a:rPr>
              <a:t>-</a:t>
            </a:r>
            <a:r>
              <a:rPr lang="en-IN" sz="5400" b="1" strike="noStrike" spc="-1">
                <a:solidFill>
                  <a:srgbClr val="000000"/>
                </a:solidFill>
                <a:latin typeface="Times New Roman"/>
              </a:rPr>
              <a:t>2</a:t>
            </a:r>
            <a:r>
              <a:rPr lang="en-IN" sz="5400" b="1" strike="noStrike" spc="69">
                <a:solidFill>
                  <a:srgbClr val="000000"/>
                </a:solidFill>
                <a:latin typeface="Times New Roman"/>
              </a:rPr>
              <a:t> </a:t>
            </a:r>
            <a:r>
              <a:rPr lang="en-IN" sz="5400" b="1" strike="noStrike" spc="18">
                <a:solidFill>
                  <a:srgbClr val="000000"/>
                </a:solidFill>
                <a:latin typeface="Times New Roman"/>
              </a:rPr>
              <a:t>O</a:t>
            </a:r>
            <a:r>
              <a:rPr lang="en-IN" sz="5400" b="1" strike="noStrike" spc="-1">
                <a:solidFill>
                  <a:srgbClr val="000000"/>
                </a:solidFill>
                <a:latin typeface="Times New Roman"/>
              </a:rPr>
              <a:t>F</a:t>
            </a:r>
            <a:r>
              <a:rPr lang="en-IN" sz="5400" b="1" strike="noStrike" spc="43">
                <a:solidFill>
                  <a:srgbClr val="000000"/>
                </a:solidFill>
                <a:latin typeface="Times New Roman"/>
              </a:rPr>
              <a:t> </a:t>
            </a:r>
            <a:r>
              <a:rPr lang="en-IN" sz="5400" b="1" strike="noStrike" spc="18">
                <a:solidFill>
                  <a:srgbClr val="000000"/>
                </a:solidFill>
                <a:latin typeface="Times New Roman"/>
              </a:rPr>
              <a:t>TW</a:t>
            </a:r>
            <a:r>
              <a:rPr lang="en-IN" sz="5400" b="1" strike="noStrike" spc="-1">
                <a:solidFill>
                  <a:srgbClr val="000000"/>
                </a:solidFill>
                <a:latin typeface="Times New Roman"/>
              </a:rPr>
              <a:t>O</a:t>
            </a:r>
            <a:r>
              <a:rPr lang="en-IN" sz="5400" b="1" strike="noStrike" spc="52">
                <a:solidFill>
                  <a:srgbClr val="000000"/>
                </a:solidFill>
                <a:latin typeface="Times New Roman"/>
              </a:rPr>
              <a:t> </a:t>
            </a:r>
            <a:r>
              <a:rPr lang="en-IN" sz="5400" b="1" strike="noStrike" spc="18">
                <a:solidFill>
                  <a:srgbClr val="000000"/>
                </a:solidFill>
                <a:latin typeface="Times New Roman"/>
              </a:rPr>
              <a:t>PA</a:t>
            </a:r>
            <a:r>
              <a:rPr lang="en-IN" sz="5400" b="1" strike="noStrike" spc="12">
                <a:solidFill>
                  <a:srgbClr val="000000"/>
                </a:solidFill>
                <a:latin typeface="Times New Roman"/>
              </a:rPr>
              <a:t>S</a:t>
            </a:r>
            <a:r>
              <a:rPr lang="en-IN" sz="5400" b="1" strike="noStrike" spc="-1">
                <a:solidFill>
                  <a:srgbClr val="000000"/>
                </a:solidFill>
                <a:latin typeface="Times New Roman"/>
              </a:rPr>
              <a:t>S</a:t>
            </a:r>
            <a:r>
              <a:rPr lang="en-IN" sz="5400" b="1" strike="noStrike" spc="49">
                <a:solidFill>
                  <a:srgbClr val="000000"/>
                </a:solidFill>
                <a:latin typeface="Times New Roman"/>
              </a:rPr>
              <a:t> </a:t>
            </a:r>
            <a:r>
              <a:rPr lang="en-IN" sz="5400" b="1" strike="noStrike" spc="18">
                <a:solidFill>
                  <a:srgbClr val="000000"/>
                </a:solidFill>
                <a:latin typeface="Times New Roman"/>
              </a:rPr>
              <a:t>A</a:t>
            </a:r>
            <a:r>
              <a:rPr lang="en-IN" sz="5400" b="1" strike="noStrike" spc="12">
                <a:solidFill>
                  <a:srgbClr val="000000"/>
                </a:solidFill>
                <a:latin typeface="Times New Roman"/>
              </a:rPr>
              <a:t>SS</a:t>
            </a:r>
            <a:r>
              <a:rPr lang="en-IN" sz="5400" b="1" strike="noStrike" spc="18">
                <a:solidFill>
                  <a:srgbClr val="000000"/>
                </a:solidFill>
                <a:latin typeface="Times New Roman"/>
              </a:rPr>
              <a:t>EMBLE</a:t>
            </a:r>
            <a:r>
              <a:rPr lang="en-IN" sz="5400" b="1" strike="noStrike" spc="-1">
                <a:solidFill>
                  <a:srgbClr val="000000"/>
                </a:solidFill>
                <a:latin typeface="Times New Roman"/>
              </a:rPr>
              <a:t>R</a:t>
            </a:r>
            <a:endParaRPr lang="en-IN" sz="5400" b="0" strike="noStrike" spc="-1">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ustomShape 1"/>
          <p:cNvSpPr/>
          <p:nvPr/>
        </p:nvSpPr>
        <p:spPr>
          <a:xfrm>
            <a:off x="0" y="0"/>
            <a:ext cx="13003920" cy="975312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CustomShape 1"/>
          <p:cNvSpPr/>
          <p:nvPr/>
        </p:nvSpPr>
        <p:spPr>
          <a:xfrm>
            <a:off x="101520" y="6120"/>
            <a:ext cx="12724920" cy="974700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CustomShape 1"/>
          <p:cNvSpPr/>
          <p:nvPr/>
        </p:nvSpPr>
        <p:spPr>
          <a:xfrm>
            <a:off x="0" y="152280"/>
            <a:ext cx="12826800" cy="960084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pic>
        <p:nvPicPr>
          <p:cNvPr id="2050" name="Picture 2" descr="C:\Users\USER\Pictures\Picture2.png"/>
          <p:cNvPicPr>
            <a:picLocks noChangeAspect="1" noChangeArrowheads="1"/>
          </p:cNvPicPr>
          <p:nvPr/>
        </p:nvPicPr>
        <p:blipFill>
          <a:blip r:embed="rId3"/>
          <a:srcRect/>
          <a:stretch>
            <a:fillRect/>
          </a:stretch>
        </p:blipFill>
        <p:spPr bwMode="auto">
          <a:xfrm>
            <a:off x="82550" y="69850"/>
            <a:ext cx="12839700" cy="9613900"/>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CustomShape 1"/>
          <p:cNvSpPr/>
          <p:nvPr/>
        </p:nvSpPr>
        <p:spPr>
          <a:xfrm>
            <a:off x="0" y="2880"/>
            <a:ext cx="12674160" cy="975024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CustomShape 1"/>
          <p:cNvSpPr/>
          <p:nvPr/>
        </p:nvSpPr>
        <p:spPr>
          <a:xfrm>
            <a:off x="0" y="457200"/>
            <a:ext cx="13003920" cy="929592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CustomShape 1"/>
          <p:cNvSpPr/>
          <p:nvPr/>
        </p:nvSpPr>
        <p:spPr>
          <a:xfrm>
            <a:off x="0" y="0"/>
            <a:ext cx="13003920" cy="975312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ustomShape 1"/>
          <p:cNvSpPr/>
          <p:nvPr/>
        </p:nvSpPr>
        <p:spPr>
          <a:xfrm>
            <a:off x="1963080" y="167760"/>
            <a:ext cx="4451400" cy="218340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433" name="CustomShape 2"/>
          <p:cNvSpPr/>
          <p:nvPr/>
        </p:nvSpPr>
        <p:spPr>
          <a:xfrm>
            <a:off x="5109840" y="167760"/>
            <a:ext cx="1529640" cy="218340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434" name="CustomShape 3"/>
          <p:cNvSpPr/>
          <p:nvPr/>
        </p:nvSpPr>
        <p:spPr>
          <a:xfrm>
            <a:off x="5335560" y="167760"/>
            <a:ext cx="4528800" cy="2183400"/>
          </a:xfrm>
          <a:prstGeom prst="rect">
            <a:avLst/>
          </a:prstGeom>
          <a:blipFill rotWithShape="0">
            <a:blip r:embed="rId4"/>
            <a:stretch>
              <a:fillRect/>
            </a:stretch>
          </a:blipFill>
          <a:ln>
            <a:noFill/>
          </a:ln>
        </p:spPr>
        <p:style>
          <a:lnRef idx="0">
            <a:scrgbClr r="0" g="0" b="0"/>
          </a:lnRef>
          <a:fillRef idx="0">
            <a:scrgbClr r="0" g="0" b="0"/>
          </a:fillRef>
          <a:effectRef idx="0">
            <a:scrgbClr r="0" g="0" b="0"/>
          </a:effectRef>
          <a:fontRef idx="minor"/>
        </p:style>
      </p:sp>
      <p:sp>
        <p:nvSpPr>
          <p:cNvPr id="435" name="CustomShape 4"/>
          <p:cNvSpPr/>
          <p:nvPr/>
        </p:nvSpPr>
        <p:spPr>
          <a:xfrm>
            <a:off x="8560440" y="167760"/>
            <a:ext cx="1543320" cy="2183400"/>
          </a:xfrm>
          <a:prstGeom prst="rect">
            <a:avLst/>
          </a:prstGeom>
          <a:blipFill rotWithShape="0">
            <a:blip r:embed="rId5"/>
            <a:stretch>
              <a:fillRect/>
            </a:stretch>
          </a:blipFill>
          <a:ln>
            <a:noFill/>
          </a:ln>
        </p:spPr>
        <p:style>
          <a:lnRef idx="0">
            <a:scrgbClr r="0" g="0" b="0"/>
          </a:lnRef>
          <a:fillRef idx="0">
            <a:scrgbClr r="0" g="0" b="0"/>
          </a:fillRef>
          <a:effectRef idx="0">
            <a:scrgbClr r="0" g="0" b="0"/>
          </a:effectRef>
          <a:fontRef idx="minor"/>
        </p:style>
      </p:sp>
      <p:sp>
        <p:nvSpPr>
          <p:cNvPr id="436" name="TextShape 5"/>
          <p:cNvSpPr txBox="1"/>
          <p:nvPr/>
        </p:nvSpPr>
        <p:spPr>
          <a:xfrm>
            <a:off x="803520" y="441360"/>
            <a:ext cx="11397600" cy="1883520"/>
          </a:xfrm>
          <a:prstGeom prst="rect">
            <a:avLst/>
          </a:prstGeom>
          <a:noFill/>
          <a:ln>
            <a:noFill/>
          </a:ln>
        </p:spPr>
        <p:txBody>
          <a:bodyPr lIns="0" tIns="254880" rIns="0" bIns="0"/>
          <a:lstStyle/>
          <a:p>
            <a:pPr marL="1811520">
              <a:lnSpc>
                <a:spcPct val="100000"/>
              </a:lnSpc>
            </a:pPr>
            <a:r>
              <a:rPr lang="de-DE" sz="7700" b="1" strike="noStrike" spc="-1">
                <a:solidFill>
                  <a:srgbClr val="2E5796"/>
                </a:solidFill>
                <a:latin typeface="Palatino Linotype"/>
              </a:rPr>
              <a:t>F</a:t>
            </a:r>
            <a:r>
              <a:rPr lang="de-DE" sz="7700" b="1" strike="noStrike" spc="-24">
                <a:solidFill>
                  <a:srgbClr val="2E5796"/>
                </a:solidFill>
                <a:latin typeface="Palatino Linotype"/>
              </a:rPr>
              <a:t>o</a:t>
            </a:r>
            <a:r>
              <a:rPr lang="de-DE" sz="7700" b="1" strike="noStrike" spc="-4">
                <a:solidFill>
                  <a:srgbClr val="2E5796"/>
                </a:solidFill>
                <a:latin typeface="Palatino Linotype"/>
              </a:rPr>
              <a:t>rm</a:t>
            </a:r>
            <a:r>
              <a:rPr lang="de-DE" sz="7700" b="1" strike="noStrike" spc="-32">
                <a:solidFill>
                  <a:srgbClr val="2E5796"/>
                </a:solidFill>
                <a:latin typeface="Palatino Linotype"/>
              </a:rPr>
              <a:t>a</a:t>
            </a:r>
            <a:r>
              <a:rPr lang="de-DE" sz="7700" b="1" strike="noStrike" spc="-1">
                <a:solidFill>
                  <a:srgbClr val="2E5796"/>
                </a:solidFill>
                <a:latin typeface="Palatino Linotype"/>
              </a:rPr>
              <a:t>l</a:t>
            </a:r>
            <a:r>
              <a:rPr lang="de-DE" sz="7700" b="1" strike="noStrike" spc="-157">
                <a:solidFill>
                  <a:srgbClr val="2E5796"/>
                </a:solidFill>
                <a:latin typeface="Times New Roman"/>
              </a:rPr>
              <a:t> </a:t>
            </a:r>
            <a:r>
              <a:rPr lang="de-DE" sz="7700" b="1" strike="noStrike" spc="-52">
                <a:solidFill>
                  <a:srgbClr val="2E5796"/>
                </a:solidFill>
                <a:latin typeface="Palatino Linotype"/>
              </a:rPr>
              <a:t>S</a:t>
            </a:r>
            <a:r>
              <a:rPr lang="de-DE" sz="7700" b="1" strike="noStrike" spc="-49">
                <a:solidFill>
                  <a:srgbClr val="2E5796"/>
                </a:solidFill>
                <a:latin typeface="Palatino Linotype"/>
              </a:rPr>
              <a:t>y</a:t>
            </a:r>
            <a:r>
              <a:rPr lang="de-DE" sz="7700" b="1" strike="noStrike" spc="-43">
                <a:solidFill>
                  <a:srgbClr val="2E5796"/>
                </a:solidFill>
                <a:latin typeface="Palatino Linotype"/>
              </a:rPr>
              <a:t>s</a:t>
            </a:r>
            <a:r>
              <a:rPr lang="de-DE" sz="7700" b="1" strike="noStrike" spc="-49">
                <a:solidFill>
                  <a:srgbClr val="2E5796"/>
                </a:solidFill>
                <a:latin typeface="Palatino Linotype"/>
              </a:rPr>
              <a:t>te</a:t>
            </a:r>
            <a:r>
              <a:rPr lang="de-DE" sz="7700" b="1" strike="noStrike" spc="-1">
                <a:solidFill>
                  <a:srgbClr val="2E5796"/>
                </a:solidFill>
                <a:latin typeface="Palatino Linotype"/>
              </a:rPr>
              <a:t>m</a:t>
            </a:r>
            <a:endParaRPr lang="de-DE" sz="7700" b="0" strike="noStrike" spc="-1">
              <a:solidFill>
                <a:srgbClr val="000000"/>
              </a:solidFill>
              <a:latin typeface="Calibri"/>
            </a:endParaRPr>
          </a:p>
        </p:txBody>
      </p:sp>
      <p:sp>
        <p:nvSpPr>
          <p:cNvPr id="437" name="CustomShape 6"/>
          <p:cNvSpPr/>
          <p:nvPr/>
        </p:nvSpPr>
        <p:spPr>
          <a:xfrm>
            <a:off x="767880" y="2378880"/>
            <a:ext cx="11170080" cy="6627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500400" indent="-487440">
              <a:lnSpc>
                <a:spcPct val="100000"/>
              </a:lnSpc>
              <a:buClr>
                <a:srgbClr val="000000"/>
              </a:buClr>
              <a:buFont typeface="Arial"/>
              <a:buChar char="•"/>
            </a:pPr>
            <a:r>
              <a:rPr lang="en-IN" sz="4600" b="0" i="1" strike="noStrike" spc="-29">
                <a:solidFill>
                  <a:srgbClr val="000000"/>
                </a:solidFill>
                <a:latin typeface="Calibri"/>
              </a:rPr>
              <a:t>A</a:t>
            </a:r>
            <a:r>
              <a:rPr lang="en-IN" sz="4600" b="0" i="1" strike="noStrike" spc="-58">
                <a:solidFill>
                  <a:srgbClr val="000000"/>
                </a:solidFill>
                <a:latin typeface="Times New Roman"/>
              </a:rPr>
              <a:t> </a:t>
            </a:r>
            <a:r>
              <a:rPr lang="en-IN" sz="4600" b="0" i="1" strike="noStrike" spc="-24">
                <a:solidFill>
                  <a:srgbClr val="000000"/>
                </a:solidFill>
                <a:latin typeface="Calibri"/>
              </a:rPr>
              <a:t>f</a:t>
            </a:r>
            <a:r>
              <a:rPr lang="en-IN" sz="4600" b="0" i="1" strike="noStrike" spc="-18">
                <a:solidFill>
                  <a:srgbClr val="000000"/>
                </a:solidFill>
                <a:latin typeface="Calibri"/>
              </a:rPr>
              <a:t>o</a:t>
            </a:r>
            <a:r>
              <a:rPr lang="en-IN" sz="4600" b="0" i="1" strike="noStrike" spc="-49">
                <a:solidFill>
                  <a:srgbClr val="000000"/>
                </a:solidFill>
                <a:latin typeface="Calibri"/>
              </a:rPr>
              <a:t>r</a:t>
            </a:r>
            <a:r>
              <a:rPr lang="en-IN" sz="4600" b="0" i="1" strike="noStrike" spc="-69">
                <a:solidFill>
                  <a:srgbClr val="000000"/>
                </a:solidFill>
                <a:latin typeface="Calibri"/>
              </a:rPr>
              <a:t>m</a:t>
            </a:r>
            <a:r>
              <a:rPr lang="en-IN" sz="4600" b="0" i="1" strike="noStrike" spc="-49">
                <a:solidFill>
                  <a:srgbClr val="000000"/>
                </a:solidFill>
                <a:latin typeface="Calibri"/>
              </a:rPr>
              <a:t>a</a:t>
            </a:r>
            <a:r>
              <a:rPr lang="en-IN" sz="4600" b="0" i="1" strike="noStrike" spc="-1">
                <a:solidFill>
                  <a:srgbClr val="000000"/>
                </a:solidFill>
                <a:latin typeface="Calibri"/>
              </a:rPr>
              <a:t>l</a:t>
            </a:r>
            <a:r>
              <a:rPr lang="en-IN" sz="4600" b="0" i="1" strike="noStrike" spc="-137">
                <a:solidFill>
                  <a:srgbClr val="000000"/>
                </a:solidFill>
                <a:latin typeface="Times New Roman"/>
              </a:rPr>
              <a:t> </a:t>
            </a:r>
            <a:r>
              <a:rPr lang="en-IN" sz="4600" b="0" i="1" strike="noStrike" spc="-52">
                <a:solidFill>
                  <a:srgbClr val="000000"/>
                </a:solidFill>
                <a:latin typeface="Calibri"/>
              </a:rPr>
              <a:t>sys</a:t>
            </a:r>
            <a:r>
              <a:rPr lang="en-IN" sz="4600" b="0" i="1" strike="noStrike" spc="-72">
                <a:solidFill>
                  <a:srgbClr val="000000"/>
                </a:solidFill>
                <a:latin typeface="Calibri"/>
              </a:rPr>
              <a:t>te</a:t>
            </a:r>
            <a:r>
              <a:rPr lang="en-IN" sz="4600" b="0" i="1" strike="noStrike" spc="-38">
                <a:solidFill>
                  <a:srgbClr val="000000"/>
                </a:solidFill>
                <a:latin typeface="Calibri"/>
              </a:rPr>
              <a:t>m</a:t>
            </a:r>
            <a:r>
              <a:rPr lang="en-IN" sz="4600" b="0" i="1" strike="noStrike" spc="-162">
                <a:solidFill>
                  <a:srgbClr val="000000"/>
                </a:solidFill>
                <a:latin typeface="Times New Roman"/>
              </a:rPr>
              <a:t> </a:t>
            </a:r>
            <a:r>
              <a:rPr lang="en-IN" sz="4600" b="0" i="1" strike="noStrike" spc="18">
                <a:solidFill>
                  <a:srgbClr val="000000"/>
                </a:solidFill>
                <a:latin typeface="Calibri"/>
              </a:rPr>
              <a:t>i</a:t>
            </a:r>
            <a:r>
              <a:rPr lang="en-IN" sz="4600" b="0" i="1" strike="noStrike" spc="-1">
                <a:solidFill>
                  <a:srgbClr val="000000"/>
                </a:solidFill>
                <a:latin typeface="Calibri"/>
              </a:rPr>
              <a:t>s</a:t>
            </a:r>
            <a:r>
              <a:rPr lang="en-IN" sz="4600" b="0" i="1" strike="noStrike" spc="-58">
                <a:solidFill>
                  <a:srgbClr val="000000"/>
                </a:solidFill>
                <a:latin typeface="Times New Roman"/>
              </a:rPr>
              <a:t> </a:t>
            </a:r>
            <a:r>
              <a:rPr lang="en-IN" sz="4600" b="0" i="1" strike="noStrike" spc="-29">
                <a:solidFill>
                  <a:srgbClr val="000000"/>
                </a:solidFill>
                <a:latin typeface="Calibri"/>
              </a:rPr>
              <a:t>a</a:t>
            </a:r>
            <a:r>
              <a:rPr lang="en-IN" sz="4600" b="0" i="1" strike="noStrike" spc="-24">
                <a:solidFill>
                  <a:srgbClr val="000000"/>
                </a:solidFill>
                <a:latin typeface="Calibri"/>
              </a:rPr>
              <a:t>n</a:t>
            </a:r>
            <a:r>
              <a:rPr lang="en-IN" sz="4600" b="0" i="1" strike="noStrike" spc="-134">
                <a:solidFill>
                  <a:srgbClr val="000000"/>
                </a:solidFill>
                <a:latin typeface="Times New Roman"/>
              </a:rPr>
              <a:t> </a:t>
            </a:r>
            <a:r>
              <a:rPr lang="en-IN" sz="4600" b="0" i="1" strike="noStrike" spc="-29">
                <a:solidFill>
                  <a:srgbClr val="000000"/>
                </a:solidFill>
                <a:latin typeface="Calibri"/>
              </a:rPr>
              <a:t>u</a:t>
            </a:r>
            <a:r>
              <a:rPr lang="en-IN" sz="4600" b="0" i="1" strike="noStrike" spc="-24">
                <a:solidFill>
                  <a:srgbClr val="000000"/>
                </a:solidFill>
                <a:latin typeface="Calibri"/>
              </a:rPr>
              <a:t>n</a:t>
            </a:r>
            <a:r>
              <a:rPr lang="en-IN" sz="4600" b="0" i="1" strike="noStrike" spc="-137">
                <a:solidFill>
                  <a:srgbClr val="000000"/>
                </a:solidFill>
                <a:latin typeface="Times New Roman"/>
              </a:rPr>
              <a:t> </a:t>
            </a:r>
            <a:r>
              <a:rPr lang="en-IN" sz="4600" b="0" i="1" strike="noStrike" spc="-29">
                <a:solidFill>
                  <a:srgbClr val="000000"/>
                </a:solidFill>
                <a:latin typeface="Calibri"/>
              </a:rPr>
              <a:t>i</a:t>
            </a:r>
            <a:r>
              <a:rPr lang="en-IN" sz="4600" b="0" i="1" strike="noStrike" spc="-49">
                <a:solidFill>
                  <a:srgbClr val="000000"/>
                </a:solidFill>
                <a:latin typeface="Calibri"/>
              </a:rPr>
              <a:t>nt</a:t>
            </a:r>
            <a:r>
              <a:rPr lang="en-IN" sz="4600" b="0" i="1" strike="noStrike" spc="-52">
                <a:solidFill>
                  <a:srgbClr val="000000"/>
                </a:solidFill>
                <a:latin typeface="Calibri"/>
              </a:rPr>
              <a:t>e</a:t>
            </a:r>
            <a:r>
              <a:rPr lang="en-IN" sz="4600" b="0" i="1" strike="noStrike" spc="-49">
                <a:solidFill>
                  <a:srgbClr val="000000"/>
                </a:solidFill>
                <a:latin typeface="Calibri"/>
              </a:rPr>
              <a:t>rpr</a:t>
            </a:r>
            <a:r>
              <a:rPr lang="en-IN" sz="4600" b="0" i="1" strike="noStrike" spc="-52">
                <a:solidFill>
                  <a:srgbClr val="000000"/>
                </a:solidFill>
                <a:latin typeface="Calibri"/>
              </a:rPr>
              <a:t>e</a:t>
            </a:r>
            <a:r>
              <a:rPr lang="en-IN" sz="4600" b="0" i="1" strike="noStrike" spc="-49">
                <a:solidFill>
                  <a:srgbClr val="000000"/>
                </a:solidFill>
                <a:latin typeface="Calibri"/>
              </a:rPr>
              <a:t>t</a:t>
            </a:r>
            <a:r>
              <a:rPr lang="en-IN" sz="4600" b="0" i="1" strike="noStrike" spc="-52">
                <a:solidFill>
                  <a:srgbClr val="000000"/>
                </a:solidFill>
                <a:latin typeface="Calibri"/>
              </a:rPr>
              <a:t>e</a:t>
            </a:r>
            <a:r>
              <a:rPr lang="en-IN" sz="4600" b="0" i="1" strike="noStrike" spc="-24">
                <a:solidFill>
                  <a:srgbClr val="000000"/>
                </a:solidFill>
                <a:latin typeface="Calibri"/>
              </a:rPr>
              <a:t>d</a:t>
            </a:r>
            <a:r>
              <a:rPr lang="en-IN" sz="4600" b="0" i="1" strike="noStrike" spc="-52">
                <a:solidFill>
                  <a:srgbClr val="000000"/>
                </a:solidFill>
                <a:latin typeface="Times New Roman"/>
              </a:rPr>
              <a:t> </a:t>
            </a:r>
            <a:r>
              <a:rPr lang="en-IN" sz="4600" b="0" i="1" strike="noStrike" spc="-38">
                <a:solidFill>
                  <a:srgbClr val="000000"/>
                </a:solidFill>
                <a:latin typeface="Calibri"/>
              </a:rPr>
              <a:t>c</a:t>
            </a:r>
            <a:r>
              <a:rPr lang="en-IN" sz="4600" b="0" i="1" strike="noStrike" spc="-4">
                <a:solidFill>
                  <a:srgbClr val="000000"/>
                </a:solidFill>
                <a:latin typeface="Calibri"/>
              </a:rPr>
              <a:t>a</a:t>
            </a:r>
            <a:r>
              <a:rPr lang="en-IN" sz="4600" b="0" i="1" strike="noStrike" spc="-24">
                <a:solidFill>
                  <a:srgbClr val="000000"/>
                </a:solidFill>
                <a:latin typeface="Calibri"/>
              </a:rPr>
              <a:t>l</a:t>
            </a:r>
            <a:r>
              <a:rPr lang="en-IN" sz="4600" b="0" i="1" strike="noStrike" spc="-38">
                <a:solidFill>
                  <a:srgbClr val="000000"/>
                </a:solidFill>
                <a:latin typeface="Calibri"/>
              </a:rPr>
              <a:t>c</a:t>
            </a:r>
            <a:r>
              <a:rPr lang="en-IN" sz="4600" b="0" i="1" strike="noStrike" spc="-4">
                <a:solidFill>
                  <a:srgbClr val="000000"/>
                </a:solidFill>
                <a:latin typeface="Calibri"/>
              </a:rPr>
              <a:t>u</a:t>
            </a:r>
            <a:r>
              <a:rPr lang="en-IN" sz="4600" b="0" i="1" strike="noStrike" spc="-24">
                <a:solidFill>
                  <a:srgbClr val="000000"/>
                </a:solidFill>
                <a:latin typeface="Calibri"/>
              </a:rPr>
              <a:t>l</a:t>
            </a:r>
            <a:r>
              <a:rPr lang="en-IN" sz="4600" b="0" i="1" strike="noStrike" spc="-4">
                <a:solidFill>
                  <a:srgbClr val="000000"/>
                </a:solidFill>
                <a:latin typeface="Calibri"/>
              </a:rPr>
              <a:t>u</a:t>
            </a:r>
            <a:r>
              <a:rPr lang="en-IN" sz="4600" b="0" i="1" strike="noStrike" spc="-24">
                <a:solidFill>
                  <a:srgbClr val="000000"/>
                </a:solidFill>
                <a:latin typeface="Calibri"/>
              </a:rPr>
              <a:t>s</a:t>
            </a:r>
            <a:r>
              <a:rPr lang="en-IN" sz="4600" b="0" i="1" strike="noStrike" spc="-1">
                <a:solidFill>
                  <a:srgbClr val="000000"/>
                </a:solidFill>
                <a:latin typeface="Calibri"/>
              </a:rPr>
              <a:t>.</a:t>
            </a:r>
            <a:endParaRPr lang="en-IN" sz="4600" b="0" strike="noStrike" spc="-1">
              <a:latin typeface="Arial"/>
            </a:endParaRPr>
          </a:p>
          <a:p>
            <a:pPr marL="507240">
              <a:lnSpc>
                <a:spcPct val="100000"/>
              </a:lnSpc>
              <a:spcBef>
                <a:spcPts val="1389"/>
              </a:spcBef>
            </a:pPr>
            <a:r>
              <a:rPr lang="en-IN" sz="4600" b="0" i="1" strike="noStrike" spc="-1">
                <a:solidFill>
                  <a:srgbClr val="000000"/>
                </a:solidFill>
                <a:latin typeface="Calibri"/>
              </a:rPr>
              <a:t>I</a:t>
            </a:r>
            <a:r>
              <a:rPr lang="en-IN" sz="4600" b="0" i="1" strike="noStrike" spc="-18">
                <a:solidFill>
                  <a:srgbClr val="000000"/>
                </a:solidFill>
                <a:latin typeface="Calibri"/>
              </a:rPr>
              <a:t>t</a:t>
            </a:r>
            <a:r>
              <a:rPr lang="en-IN" sz="4600" b="0" i="1" strike="noStrike" spc="-52">
                <a:solidFill>
                  <a:srgbClr val="000000"/>
                </a:solidFill>
                <a:latin typeface="Times New Roman"/>
              </a:rPr>
              <a:t> </a:t>
            </a:r>
            <a:r>
              <a:rPr lang="en-IN" sz="4600" b="0" i="1" strike="noStrike" spc="-32">
                <a:solidFill>
                  <a:srgbClr val="000000"/>
                </a:solidFill>
                <a:latin typeface="Calibri"/>
              </a:rPr>
              <a:t>c</a:t>
            </a:r>
            <a:r>
              <a:rPr lang="en-IN" sz="4600" b="0" i="1" strike="noStrike" spc="-29">
                <a:solidFill>
                  <a:srgbClr val="000000"/>
                </a:solidFill>
                <a:latin typeface="Calibri"/>
              </a:rPr>
              <a:t>o</a:t>
            </a:r>
            <a:r>
              <a:rPr lang="en-IN" sz="4600" b="0" i="1" strike="noStrike" spc="-43">
                <a:solidFill>
                  <a:srgbClr val="000000"/>
                </a:solidFill>
                <a:latin typeface="Calibri"/>
              </a:rPr>
              <a:t>n</a:t>
            </a:r>
            <a:r>
              <a:rPr lang="en-IN" sz="4600" b="0" i="1" strike="noStrike" spc="-4">
                <a:solidFill>
                  <a:srgbClr val="000000"/>
                </a:solidFill>
                <a:latin typeface="Calibri"/>
              </a:rPr>
              <a:t>s</a:t>
            </a:r>
            <a:r>
              <a:rPr lang="en-IN" sz="4600" b="0" i="1" strike="noStrike" spc="-24">
                <a:solidFill>
                  <a:srgbClr val="000000"/>
                </a:solidFill>
                <a:latin typeface="Calibri"/>
              </a:rPr>
              <a:t>is</a:t>
            </a:r>
            <a:r>
              <a:rPr lang="en-IN" sz="4600" b="0" i="1" strike="noStrike" spc="-49">
                <a:solidFill>
                  <a:srgbClr val="000000"/>
                </a:solidFill>
                <a:latin typeface="Calibri"/>
              </a:rPr>
              <a:t>t</a:t>
            </a:r>
            <a:r>
              <a:rPr lang="en-IN" sz="4600" b="0" i="1" strike="noStrike" spc="-18">
                <a:solidFill>
                  <a:srgbClr val="000000"/>
                </a:solidFill>
                <a:latin typeface="Calibri"/>
              </a:rPr>
              <a:t>s</a:t>
            </a:r>
            <a:r>
              <a:rPr lang="en-IN" sz="4600" b="0" i="1" strike="noStrike" spc="-214">
                <a:solidFill>
                  <a:srgbClr val="000000"/>
                </a:solidFill>
                <a:latin typeface="Times New Roman"/>
              </a:rPr>
              <a:t> </a:t>
            </a:r>
            <a:r>
              <a:rPr lang="en-IN" sz="4600" b="0" i="1" strike="noStrike" spc="-29">
                <a:solidFill>
                  <a:srgbClr val="000000"/>
                </a:solidFill>
                <a:latin typeface="Calibri"/>
              </a:rPr>
              <a:t>of</a:t>
            </a:r>
            <a:endParaRPr lang="en-IN" sz="4600" b="0" strike="noStrike" spc="-1">
              <a:latin typeface="Arial"/>
            </a:endParaRPr>
          </a:p>
          <a:p>
            <a:pPr marL="1068840" lvl="1" indent="-406800">
              <a:lnSpc>
                <a:spcPct val="100000"/>
              </a:lnSpc>
              <a:spcBef>
                <a:spcPts val="1046"/>
              </a:spcBef>
              <a:buClr>
                <a:srgbClr val="000000"/>
              </a:buClr>
              <a:buFont typeface="Arial"/>
              <a:buChar char="–"/>
            </a:pPr>
            <a:r>
              <a:rPr lang="en-IN" sz="4000" b="0" i="1" strike="noStrike" spc="-24">
                <a:solidFill>
                  <a:srgbClr val="000000"/>
                </a:solidFill>
                <a:latin typeface="Calibri"/>
              </a:rPr>
              <a:t>A</a:t>
            </a:r>
            <a:r>
              <a:rPr lang="en-IN" sz="4000" b="0" i="1" strike="noStrike" spc="-38">
                <a:solidFill>
                  <a:srgbClr val="000000"/>
                </a:solidFill>
                <a:latin typeface="Calibri"/>
              </a:rPr>
              <a:t>l</a:t>
            </a:r>
            <a:r>
              <a:rPr lang="en-IN" sz="4000" b="0" i="1" strike="noStrike" spc="-43">
                <a:solidFill>
                  <a:srgbClr val="000000"/>
                </a:solidFill>
                <a:latin typeface="Calibri"/>
              </a:rPr>
              <a:t>phab</a:t>
            </a:r>
            <a:r>
              <a:rPr lang="en-IN" sz="4000" b="0" i="1" strike="noStrike" spc="-32">
                <a:solidFill>
                  <a:srgbClr val="000000"/>
                </a:solidFill>
                <a:latin typeface="Calibri"/>
              </a:rPr>
              <a:t>e</a:t>
            </a:r>
            <a:r>
              <a:rPr lang="en-IN" sz="4000" b="0" i="1" strike="noStrike" spc="-12">
                <a:solidFill>
                  <a:srgbClr val="000000"/>
                </a:solidFill>
                <a:latin typeface="Calibri"/>
              </a:rPr>
              <a:t>ts</a:t>
            </a:r>
            <a:endParaRPr lang="en-IN" sz="4000" b="0" strike="noStrike" spc="-1">
              <a:latin typeface="Arial"/>
            </a:endParaRPr>
          </a:p>
          <a:p>
            <a:pPr marL="1068840" lvl="1" indent="-406800">
              <a:lnSpc>
                <a:spcPct val="100000"/>
              </a:lnSpc>
              <a:spcBef>
                <a:spcPts val="995"/>
              </a:spcBef>
              <a:buClr>
                <a:srgbClr val="000000"/>
              </a:buClr>
              <a:buFont typeface="Arial"/>
              <a:buChar char="–"/>
            </a:pPr>
            <a:r>
              <a:rPr lang="en-IN" sz="4000" b="0" i="1" strike="noStrike" spc="-24">
                <a:solidFill>
                  <a:srgbClr val="000000"/>
                </a:solidFill>
                <a:latin typeface="Calibri"/>
              </a:rPr>
              <a:t>A</a:t>
            </a:r>
            <a:r>
              <a:rPr lang="en-IN" sz="4000" b="0" i="1" strike="noStrike" spc="-109">
                <a:solidFill>
                  <a:srgbClr val="000000"/>
                </a:solidFill>
                <a:latin typeface="Times New Roman"/>
              </a:rPr>
              <a:t> </a:t>
            </a:r>
            <a:r>
              <a:rPr lang="en-IN" sz="4000" b="0" i="1" strike="noStrike" spc="-24">
                <a:solidFill>
                  <a:srgbClr val="000000"/>
                </a:solidFill>
                <a:latin typeface="Calibri"/>
              </a:rPr>
              <a:t>s</a:t>
            </a:r>
            <a:r>
              <a:rPr lang="en-IN" sz="4000" b="0" i="1" strike="noStrike" spc="-38">
                <a:solidFill>
                  <a:srgbClr val="000000"/>
                </a:solidFill>
                <a:latin typeface="Calibri"/>
              </a:rPr>
              <a:t>e</a:t>
            </a:r>
            <a:r>
              <a:rPr lang="en-IN" sz="4000" b="0" i="1" strike="noStrike" spc="-12">
                <a:solidFill>
                  <a:srgbClr val="000000"/>
                </a:solidFill>
                <a:latin typeface="Calibri"/>
              </a:rPr>
              <a:t>t</a:t>
            </a:r>
            <a:r>
              <a:rPr lang="en-IN" sz="4000" b="0" i="1" strike="noStrike" spc="-134">
                <a:solidFill>
                  <a:srgbClr val="000000"/>
                </a:solidFill>
                <a:latin typeface="Times New Roman"/>
              </a:rPr>
              <a:t> </a:t>
            </a:r>
            <a:r>
              <a:rPr lang="en-IN" sz="4000" b="0" i="1" strike="noStrike" spc="-29">
                <a:solidFill>
                  <a:srgbClr val="000000"/>
                </a:solidFill>
                <a:latin typeface="Calibri"/>
              </a:rPr>
              <a:t>o</a:t>
            </a:r>
            <a:r>
              <a:rPr lang="en-IN" sz="4000" b="0" i="1" strike="noStrike" spc="-12">
                <a:solidFill>
                  <a:srgbClr val="000000"/>
                </a:solidFill>
                <a:latin typeface="Calibri"/>
              </a:rPr>
              <a:t>f</a:t>
            </a:r>
            <a:r>
              <a:rPr lang="en-IN" sz="4000" b="0" i="1" strike="noStrike" spc="-117">
                <a:solidFill>
                  <a:srgbClr val="000000"/>
                </a:solidFill>
                <a:latin typeface="Times New Roman"/>
              </a:rPr>
              <a:t> </a:t>
            </a:r>
            <a:r>
              <a:rPr lang="en-IN" sz="4000" b="0" i="1" strike="noStrike" spc="-52">
                <a:solidFill>
                  <a:srgbClr val="000000"/>
                </a:solidFill>
                <a:latin typeface="Calibri"/>
              </a:rPr>
              <a:t>w</a:t>
            </a:r>
            <a:r>
              <a:rPr lang="en-IN" sz="4000" b="0" i="1" strike="noStrike" spc="-49">
                <a:solidFill>
                  <a:srgbClr val="000000"/>
                </a:solidFill>
                <a:latin typeface="Calibri"/>
              </a:rPr>
              <a:t>o</a:t>
            </a:r>
            <a:r>
              <a:rPr lang="en-IN" sz="4000" b="0" i="1" strike="noStrike" spc="-43">
                <a:solidFill>
                  <a:srgbClr val="000000"/>
                </a:solidFill>
                <a:latin typeface="Calibri"/>
              </a:rPr>
              <a:t>r</a:t>
            </a:r>
            <a:r>
              <a:rPr lang="en-IN" sz="4000" b="0" i="1" strike="noStrike" spc="-49">
                <a:solidFill>
                  <a:srgbClr val="000000"/>
                </a:solidFill>
                <a:latin typeface="Calibri"/>
              </a:rPr>
              <a:t>d</a:t>
            </a:r>
            <a:r>
              <a:rPr lang="en-IN" sz="4000" b="0" i="1" strike="noStrike" spc="-18">
                <a:solidFill>
                  <a:srgbClr val="000000"/>
                </a:solidFill>
                <a:latin typeface="Calibri"/>
              </a:rPr>
              <a:t>s</a:t>
            </a:r>
            <a:r>
              <a:rPr lang="en-IN" sz="4000" b="0" i="1" strike="noStrike" spc="-148">
                <a:solidFill>
                  <a:srgbClr val="000000"/>
                </a:solidFill>
                <a:latin typeface="Times New Roman"/>
              </a:rPr>
              <a:t> </a:t>
            </a:r>
            <a:r>
              <a:rPr lang="en-IN" sz="4000" b="0" i="1" strike="noStrike" spc="-18">
                <a:solidFill>
                  <a:srgbClr val="000000"/>
                </a:solidFill>
                <a:latin typeface="Calibri"/>
              </a:rPr>
              <a:t>c</a:t>
            </a:r>
            <a:r>
              <a:rPr lang="en-IN" sz="4000" b="0" i="1" strike="noStrike" spc="-49">
                <a:solidFill>
                  <a:srgbClr val="000000"/>
                </a:solidFill>
                <a:latin typeface="Calibri"/>
              </a:rPr>
              <a:t>a</a:t>
            </a:r>
            <a:r>
              <a:rPr lang="en-IN" sz="4000" b="0" i="1" strike="noStrike" spc="-18">
                <a:solidFill>
                  <a:srgbClr val="000000"/>
                </a:solidFill>
                <a:latin typeface="Calibri"/>
              </a:rPr>
              <a:t>ll</a:t>
            </a:r>
            <a:r>
              <a:rPr lang="en-IN" sz="4000" b="0" i="1" strike="noStrike" spc="-32">
                <a:solidFill>
                  <a:srgbClr val="000000"/>
                </a:solidFill>
                <a:latin typeface="Calibri"/>
              </a:rPr>
              <a:t>e</a:t>
            </a:r>
            <a:r>
              <a:rPr lang="en-IN" sz="4000" b="0" i="1" strike="noStrike" spc="-24">
                <a:solidFill>
                  <a:srgbClr val="000000"/>
                </a:solidFill>
                <a:latin typeface="Calibri"/>
              </a:rPr>
              <a:t>d</a:t>
            </a:r>
            <a:r>
              <a:rPr lang="en-IN" sz="4000" b="0" i="1" strike="noStrike" spc="-63">
                <a:solidFill>
                  <a:srgbClr val="000000"/>
                </a:solidFill>
                <a:latin typeface="Times New Roman"/>
              </a:rPr>
              <a:t> </a:t>
            </a:r>
            <a:r>
              <a:rPr lang="en-IN" sz="4000" b="0" i="1" strike="noStrike" spc="-24">
                <a:solidFill>
                  <a:srgbClr val="000000"/>
                </a:solidFill>
                <a:latin typeface="Calibri"/>
              </a:rPr>
              <a:t>A</a:t>
            </a:r>
            <a:r>
              <a:rPr lang="en-IN" sz="4000" b="0" i="1" strike="noStrike" spc="-43">
                <a:solidFill>
                  <a:srgbClr val="000000"/>
                </a:solidFill>
                <a:latin typeface="Calibri"/>
              </a:rPr>
              <a:t>x</a:t>
            </a:r>
            <a:r>
              <a:rPr lang="en-IN" sz="4000" b="0" i="1" strike="noStrike" spc="-18">
                <a:solidFill>
                  <a:srgbClr val="000000"/>
                </a:solidFill>
                <a:latin typeface="Calibri"/>
              </a:rPr>
              <a:t>i</a:t>
            </a:r>
            <a:r>
              <a:rPr lang="en-IN" sz="4000" b="0" i="1" strike="noStrike" spc="-29">
                <a:solidFill>
                  <a:srgbClr val="000000"/>
                </a:solidFill>
                <a:latin typeface="Calibri"/>
              </a:rPr>
              <a:t>o</a:t>
            </a:r>
            <a:r>
              <a:rPr lang="en-IN" sz="4000" b="0" i="1" strike="noStrike" spc="-63">
                <a:solidFill>
                  <a:srgbClr val="000000"/>
                </a:solidFill>
                <a:latin typeface="Calibri"/>
              </a:rPr>
              <a:t>m</a:t>
            </a:r>
            <a:r>
              <a:rPr lang="en-IN" sz="4000" b="0" i="1" strike="noStrike" spc="-18">
                <a:solidFill>
                  <a:srgbClr val="000000"/>
                </a:solidFill>
                <a:latin typeface="Calibri"/>
              </a:rPr>
              <a:t>s.</a:t>
            </a:r>
            <a:endParaRPr lang="en-IN" sz="4000" b="0" strike="noStrike" spc="-1">
              <a:latin typeface="Arial"/>
            </a:endParaRPr>
          </a:p>
          <a:p>
            <a:pPr marL="1068840" lvl="1" indent="-406800">
              <a:lnSpc>
                <a:spcPct val="100000"/>
              </a:lnSpc>
              <a:spcBef>
                <a:spcPts val="1006"/>
              </a:spcBef>
              <a:buClr>
                <a:srgbClr val="000000"/>
              </a:buClr>
              <a:buFont typeface="Arial"/>
              <a:buChar char="–"/>
            </a:pPr>
            <a:r>
              <a:rPr lang="en-IN" sz="4000" b="0" i="1" strike="noStrike" spc="-29">
                <a:solidFill>
                  <a:srgbClr val="000000"/>
                </a:solidFill>
                <a:latin typeface="Calibri"/>
              </a:rPr>
              <a:t>Fi</a:t>
            </a:r>
            <a:r>
              <a:rPr lang="en-IN" sz="4000" b="0" i="1" strike="noStrike" spc="-49">
                <a:solidFill>
                  <a:srgbClr val="000000"/>
                </a:solidFill>
                <a:latin typeface="Calibri"/>
              </a:rPr>
              <a:t>n</a:t>
            </a:r>
            <a:r>
              <a:rPr lang="en-IN" sz="4000" b="0" i="1" strike="noStrike" spc="-29">
                <a:solidFill>
                  <a:srgbClr val="000000"/>
                </a:solidFill>
                <a:latin typeface="Calibri"/>
              </a:rPr>
              <a:t>i</a:t>
            </a:r>
            <a:r>
              <a:rPr lang="en-IN" sz="4000" b="0" i="1" strike="noStrike" spc="-32">
                <a:solidFill>
                  <a:srgbClr val="000000"/>
                </a:solidFill>
                <a:latin typeface="Calibri"/>
              </a:rPr>
              <a:t>t</a:t>
            </a:r>
            <a:r>
              <a:rPr lang="en-IN" sz="4000" b="0" i="1" strike="noStrike" spc="-18">
                <a:solidFill>
                  <a:srgbClr val="000000"/>
                </a:solidFill>
                <a:latin typeface="Calibri"/>
              </a:rPr>
              <a:t>e</a:t>
            </a:r>
            <a:r>
              <a:rPr lang="en-IN" sz="4000" b="0" i="1" strike="noStrike" spc="-109">
                <a:solidFill>
                  <a:srgbClr val="000000"/>
                </a:solidFill>
                <a:latin typeface="Times New Roman"/>
              </a:rPr>
              <a:t> </a:t>
            </a:r>
            <a:r>
              <a:rPr lang="en-IN" sz="4000" b="0" i="1" strike="noStrike" spc="-24">
                <a:solidFill>
                  <a:srgbClr val="000000"/>
                </a:solidFill>
                <a:latin typeface="Calibri"/>
              </a:rPr>
              <a:t>s</a:t>
            </a:r>
            <a:r>
              <a:rPr lang="en-IN" sz="4000" b="0" i="1" strike="noStrike" spc="-38">
                <a:solidFill>
                  <a:srgbClr val="000000"/>
                </a:solidFill>
                <a:latin typeface="Calibri"/>
              </a:rPr>
              <a:t>e</a:t>
            </a:r>
            <a:r>
              <a:rPr lang="en-IN" sz="4000" b="0" i="1" strike="noStrike" spc="-12">
                <a:solidFill>
                  <a:srgbClr val="000000"/>
                </a:solidFill>
                <a:latin typeface="Calibri"/>
              </a:rPr>
              <a:t>t</a:t>
            </a:r>
            <a:r>
              <a:rPr lang="en-IN" sz="4000" b="0" i="1" strike="noStrike" spc="-134">
                <a:solidFill>
                  <a:srgbClr val="000000"/>
                </a:solidFill>
                <a:latin typeface="Times New Roman"/>
              </a:rPr>
              <a:t> </a:t>
            </a:r>
            <a:r>
              <a:rPr lang="en-IN" sz="4000" b="0" i="1" strike="noStrike" spc="-29">
                <a:solidFill>
                  <a:srgbClr val="000000"/>
                </a:solidFill>
                <a:latin typeface="Calibri"/>
              </a:rPr>
              <a:t>o</a:t>
            </a:r>
            <a:r>
              <a:rPr lang="en-IN" sz="4000" b="0" i="1" strike="noStrike" spc="-12">
                <a:solidFill>
                  <a:srgbClr val="000000"/>
                </a:solidFill>
                <a:latin typeface="Calibri"/>
              </a:rPr>
              <a:t>f</a:t>
            </a:r>
            <a:r>
              <a:rPr lang="en-IN" sz="4000" b="0" i="1" strike="noStrike" spc="-117">
                <a:solidFill>
                  <a:srgbClr val="000000"/>
                </a:solidFill>
                <a:latin typeface="Times New Roman"/>
              </a:rPr>
              <a:t> </a:t>
            </a:r>
            <a:r>
              <a:rPr lang="en-IN" sz="4000" b="0" i="1" strike="noStrike" spc="-43">
                <a:solidFill>
                  <a:srgbClr val="000000"/>
                </a:solidFill>
                <a:latin typeface="Calibri"/>
              </a:rPr>
              <a:t>r</a:t>
            </a:r>
            <a:r>
              <a:rPr lang="en-IN" sz="4000" b="0" i="1" strike="noStrike" spc="-49">
                <a:solidFill>
                  <a:srgbClr val="000000"/>
                </a:solidFill>
                <a:latin typeface="Calibri"/>
              </a:rPr>
              <a:t>e</a:t>
            </a:r>
            <a:r>
              <a:rPr lang="en-IN" sz="4000" b="0" i="1" strike="noStrike" spc="-29">
                <a:solidFill>
                  <a:srgbClr val="000000"/>
                </a:solidFill>
                <a:latin typeface="Calibri"/>
              </a:rPr>
              <a:t>l</a:t>
            </a:r>
            <a:r>
              <a:rPr lang="en-IN" sz="4000" b="0" i="1" strike="noStrike" spc="-49">
                <a:solidFill>
                  <a:srgbClr val="000000"/>
                </a:solidFill>
                <a:latin typeface="Calibri"/>
              </a:rPr>
              <a:t>a</a:t>
            </a:r>
            <a:r>
              <a:rPr lang="en-IN" sz="4000" b="0" i="1" strike="noStrike" spc="-32">
                <a:solidFill>
                  <a:srgbClr val="000000"/>
                </a:solidFill>
                <a:latin typeface="Calibri"/>
              </a:rPr>
              <a:t>t</a:t>
            </a:r>
            <a:r>
              <a:rPr lang="en-IN" sz="4000" b="0" i="1" strike="noStrike" spc="-29">
                <a:solidFill>
                  <a:srgbClr val="000000"/>
                </a:solidFill>
                <a:latin typeface="Calibri"/>
              </a:rPr>
              <a:t>i</a:t>
            </a:r>
            <a:r>
              <a:rPr lang="en-IN" sz="4000" b="0" i="1" strike="noStrike" spc="-49">
                <a:solidFill>
                  <a:srgbClr val="000000"/>
                </a:solidFill>
                <a:latin typeface="Calibri"/>
              </a:rPr>
              <a:t>on</a:t>
            </a:r>
            <a:r>
              <a:rPr lang="en-IN" sz="4000" b="0" i="1" strike="noStrike" spc="-18">
                <a:solidFill>
                  <a:srgbClr val="000000"/>
                </a:solidFill>
                <a:latin typeface="Calibri"/>
              </a:rPr>
              <a:t>s</a:t>
            </a:r>
            <a:r>
              <a:rPr lang="en-IN" sz="4000" b="0" i="1" strike="noStrike" spc="-83">
                <a:solidFill>
                  <a:srgbClr val="000000"/>
                </a:solidFill>
                <a:latin typeface="Times New Roman"/>
              </a:rPr>
              <a:t> </a:t>
            </a:r>
            <a:r>
              <a:rPr lang="en-IN" sz="4000" b="0" i="1" strike="noStrike" spc="-18">
                <a:solidFill>
                  <a:srgbClr val="000000"/>
                </a:solidFill>
                <a:latin typeface="Calibri"/>
              </a:rPr>
              <a:t>c</a:t>
            </a:r>
            <a:r>
              <a:rPr lang="en-IN" sz="4000" b="0" i="1" strike="noStrike" spc="-49">
                <a:solidFill>
                  <a:srgbClr val="000000"/>
                </a:solidFill>
                <a:latin typeface="Calibri"/>
              </a:rPr>
              <a:t>a</a:t>
            </a:r>
            <a:r>
              <a:rPr lang="en-IN" sz="4000" b="0" i="1" strike="noStrike" spc="-18">
                <a:solidFill>
                  <a:srgbClr val="000000"/>
                </a:solidFill>
                <a:latin typeface="Calibri"/>
              </a:rPr>
              <a:t>ll</a:t>
            </a:r>
            <a:r>
              <a:rPr lang="en-IN" sz="4000" b="0" i="1" strike="noStrike" spc="-32">
                <a:solidFill>
                  <a:srgbClr val="000000"/>
                </a:solidFill>
                <a:latin typeface="Calibri"/>
              </a:rPr>
              <a:t>e</a:t>
            </a:r>
            <a:r>
              <a:rPr lang="en-IN" sz="4000" b="0" i="1" strike="noStrike" spc="-24">
                <a:solidFill>
                  <a:srgbClr val="000000"/>
                </a:solidFill>
                <a:latin typeface="Calibri"/>
              </a:rPr>
              <a:t>d</a:t>
            </a:r>
            <a:r>
              <a:rPr lang="en-IN" sz="4000" b="0" i="1" strike="noStrike" spc="-109">
                <a:solidFill>
                  <a:srgbClr val="000000"/>
                </a:solidFill>
                <a:latin typeface="Times New Roman"/>
              </a:rPr>
              <a:t> </a:t>
            </a:r>
            <a:r>
              <a:rPr lang="en-IN" sz="4000" b="0" i="1" strike="noStrike" spc="-29">
                <a:solidFill>
                  <a:srgbClr val="000000"/>
                </a:solidFill>
                <a:latin typeface="Calibri"/>
              </a:rPr>
              <a:t>r</a:t>
            </a:r>
            <a:r>
              <a:rPr lang="en-IN" sz="4000" b="0" i="1" strike="noStrike" spc="-38">
                <a:solidFill>
                  <a:srgbClr val="000000"/>
                </a:solidFill>
                <a:latin typeface="Calibri"/>
              </a:rPr>
              <a:t>u</a:t>
            </a:r>
            <a:r>
              <a:rPr lang="en-IN" sz="4000" b="0" i="1" strike="noStrike" spc="-18">
                <a:solidFill>
                  <a:srgbClr val="000000"/>
                </a:solidFill>
                <a:latin typeface="Calibri"/>
              </a:rPr>
              <a:t>l</a:t>
            </a:r>
            <a:r>
              <a:rPr lang="en-IN" sz="4000" b="0" i="1" strike="noStrike" spc="-32">
                <a:solidFill>
                  <a:srgbClr val="000000"/>
                </a:solidFill>
                <a:latin typeface="Calibri"/>
              </a:rPr>
              <a:t>e</a:t>
            </a:r>
            <a:r>
              <a:rPr lang="en-IN" sz="4000" b="0" i="1" strike="noStrike" spc="-18">
                <a:solidFill>
                  <a:srgbClr val="000000"/>
                </a:solidFill>
                <a:latin typeface="Calibri"/>
              </a:rPr>
              <a:t>s</a:t>
            </a:r>
            <a:r>
              <a:rPr lang="en-IN" sz="4000" b="0" i="1" strike="noStrike" spc="-103">
                <a:solidFill>
                  <a:srgbClr val="000000"/>
                </a:solidFill>
                <a:latin typeface="Times New Roman"/>
              </a:rPr>
              <a:t> </a:t>
            </a:r>
            <a:r>
              <a:rPr lang="en-IN" sz="4000" b="0" i="1" strike="noStrike" spc="-29">
                <a:solidFill>
                  <a:srgbClr val="000000"/>
                </a:solidFill>
                <a:latin typeface="Calibri"/>
              </a:rPr>
              <a:t>o</a:t>
            </a:r>
            <a:r>
              <a:rPr lang="en-IN" sz="4000" b="0" i="1" strike="noStrike" spc="-12">
                <a:solidFill>
                  <a:srgbClr val="000000"/>
                </a:solidFill>
                <a:latin typeface="Calibri"/>
              </a:rPr>
              <a:t>f</a:t>
            </a:r>
            <a:r>
              <a:rPr lang="en-IN" sz="4000" b="0" i="1" strike="noStrike" spc="-117">
                <a:solidFill>
                  <a:srgbClr val="000000"/>
                </a:solidFill>
                <a:latin typeface="Times New Roman"/>
              </a:rPr>
              <a:t> </a:t>
            </a:r>
            <a:r>
              <a:rPr lang="en-IN" sz="4000" b="0" i="1" strike="noStrike" spc="-29">
                <a:solidFill>
                  <a:srgbClr val="000000"/>
                </a:solidFill>
                <a:latin typeface="Calibri"/>
              </a:rPr>
              <a:t>i</a:t>
            </a:r>
            <a:r>
              <a:rPr lang="en-IN" sz="4000" b="0" i="1" strike="noStrike" spc="-49">
                <a:solidFill>
                  <a:srgbClr val="000000"/>
                </a:solidFill>
                <a:latin typeface="Calibri"/>
              </a:rPr>
              <a:t>n</a:t>
            </a:r>
            <a:r>
              <a:rPr lang="en-IN" sz="4000" b="0" i="1" strike="noStrike" spc="-38">
                <a:solidFill>
                  <a:srgbClr val="000000"/>
                </a:solidFill>
                <a:latin typeface="Calibri"/>
              </a:rPr>
              <a:t>f</a:t>
            </a:r>
            <a:r>
              <a:rPr lang="en-IN" sz="4000" b="0" i="1" strike="noStrike" spc="-49">
                <a:solidFill>
                  <a:srgbClr val="000000"/>
                </a:solidFill>
                <a:latin typeface="Calibri"/>
              </a:rPr>
              <a:t>e</a:t>
            </a:r>
            <a:r>
              <a:rPr lang="en-IN" sz="4000" b="0" i="1" strike="noStrike" spc="-43">
                <a:solidFill>
                  <a:srgbClr val="000000"/>
                </a:solidFill>
                <a:latin typeface="Calibri"/>
              </a:rPr>
              <a:t>r</a:t>
            </a:r>
            <a:r>
              <a:rPr lang="en-IN" sz="4000" b="0" i="1" strike="noStrike" spc="-49">
                <a:solidFill>
                  <a:srgbClr val="000000"/>
                </a:solidFill>
                <a:latin typeface="Calibri"/>
              </a:rPr>
              <a:t>en</a:t>
            </a:r>
            <a:r>
              <a:rPr lang="en-IN" sz="4000" b="0" i="1" strike="noStrike" spc="-38">
                <a:solidFill>
                  <a:srgbClr val="000000"/>
                </a:solidFill>
                <a:latin typeface="Calibri"/>
              </a:rPr>
              <a:t>c</a:t>
            </a:r>
            <a:r>
              <a:rPr lang="en-IN" sz="4000" b="0" i="1" strike="noStrike" spc="-18">
                <a:solidFill>
                  <a:srgbClr val="000000"/>
                </a:solidFill>
                <a:latin typeface="Calibri"/>
              </a:rPr>
              <a:t>e</a:t>
            </a:r>
            <a:r>
              <a:rPr lang="en-IN" sz="4000" b="0" i="1" strike="noStrike" spc="32">
                <a:solidFill>
                  <a:srgbClr val="000000"/>
                </a:solidFill>
                <a:latin typeface="Times New Roman"/>
              </a:rPr>
              <a:t> </a:t>
            </a:r>
            <a:r>
              <a:rPr lang="en-IN" sz="4000" b="0" i="1" strike="noStrike" spc="-32">
                <a:solidFill>
                  <a:srgbClr val="000000"/>
                </a:solidFill>
                <a:latin typeface="Calibri"/>
              </a:rPr>
              <a:t>or</a:t>
            </a:r>
            <a:endParaRPr lang="en-IN" sz="4000" b="0" strike="noStrike" spc="-1">
              <a:latin typeface="Arial"/>
            </a:endParaRPr>
          </a:p>
          <a:p>
            <a:pPr marL="1069920">
              <a:lnSpc>
                <a:spcPct val="100000"/>
              </a:lnSpc>
              <a:spcBef>
                <a:spcPts val="1395"/>
              </a:spcBef>
            </a:pPr>
            <a:r>
              <a:rPr lang="en-IN" sz="4000" b="0" i="1" strike="noStrike" spc="-49">
                <a:solidFill>
                  <a:srgbClr val="000000"/>
                </a:solidFill>
                <a:latin typeface="Calibri"/>
              </a:rPr>
              <a:t>pro</a:t>
            </a:r>
            <a:r>
              <a:rPr lang="en-IN" sz="4000" b="0" i="1" strike="noStrike" spc="-52">
                <a:solidFill>
                  <a:srgbClr val="000000"/>
                </a:solidFill>
                <a:latin typeface="Calibri"/>
              </a:rPr>
              <a:t>du</a:t>
            </a:r>
            <a:r>
              <a:rPr lang="en-IN" sz="4000" b="0" i="1" strike="noStrike" spc="-32">
                <a:solidFill>
                  <a:srgbClr val="000000"/>
                </a:solidFill>
                <a:latin typeface="Calibri"/>
              </a:rPr>
              <a:t>ct</a:t>
            </a:r>
            <a:r>
              <a:rPr lang="en-IN" sz="4000" b="0" i="1" strike="noStrike" spc="-29">
                <a:solidFill>
                  <a:srgbClr val="000000"/>
                </a:solidFill>
                <a:latin typeface="Calibri"/>
              </a:rPr>
              <a:t>i</a:t>
            </a:r>
            <a:r>
              <a:rPr lang="en-IN" sz="4000" b="0" i="1" strike="noStrike" spc="-49">
                <a:solidFill>
                  <a:srgbClr val="000000"/>
                </a:solidFill>
                <a:latin typeface="Calibri"/>
              </a:rPr>
              <a:t>o</a:t>
            </a:r>
            <a:r>
              <a:rPr lang="en-IN" sz="4000" b="0" i="1" strike="noStrike" spc="-24">
                <a:solidFill>
                  <a:srgbClr val="000000"/>
                </a:solidFill>
                <a:latin typeface="Calibri"/>
              </a:rPr>
              <a:t>n</a:t>
            </a:r>
            <a:r>
              <a:rPr lang="en-IN" sz="4000" b="0" i="1" strike="noStrike" spc="-32">
                <a:solidFill>
                  <a:srgbClr val="000000"/>
                </a:solidFill>
                <a:latin typeface="Times New Roman"/>
              </a:rPr>
              <a:t> </a:t>
            </a:r>
            <a:r>
              <a:rPr lang="en-IN" sz="4000" b="0" i="1" strike="noStrike" spc="-38">
                <a:solidFill>
                  <a:srgbClr val="000000"/>
                </a:solidFill>
                <a:latin typeface="Calibri"/>
              </a:rPr>
              <a:t>ru</a:t>
            </a:r>
            <a:r>
              <a:rPr lang="en-IN" sz="4000" b="0" i="1" strike="noStrike" spc="-18">
                <a:solidFill>
                  <a:srgbClr val="000000"/>
                </a:solidFill>
                <a:latin typeface="Calibri"/>
              </a:rPr>
              <a:t>l</a:t>
            </a:r>
            <a:r>
              <a:rPr lang="en-IN" sz="4000" b="0" i="1" strike="noStrike" spc="-32">
                <a:solidFill>
                  <a:srgbClr val="000000"/>
                </a:solidFill>
                <a:latin typeface="Calibri"/>
              </a:rPr>
              <a:t>e</a:t>
            </a:r>
            <a:r>
              <a:rPr lang="en-IN" sz="4000" b="0" i="1" strike="noStrike" spc="-4">
                <a:solidFill>
                  <a:srgbClr val="000000"/>
                </a:solidFill>
                <a:latin typeface="Calibri"/>
              </a:rPr>
              <a:t>s.</a:t>
            </a:r>
            <a:endParaRPr lang="en-IN" sz="4000" b="0" strike="noStrike" spc="-1">
              <a:latin typeface="Arial"/>
            </a:endParaRPr>
          </a:p>
          <a:p>
            <a:pPr marL="1068840" lvl="1" indent="-406800">
              <a:lnSpc>
                <a:spcPct val="100000"/>
              </a:lnSpc>
              <a:spcBef>
                <a:spcPts val="1006"/>
              </a:spcBef>
              <a:buClr>
                <a:srgbClr val="000000"/>
              </a:buClr>
              <a:buFont typeface="Arial"/>
              <a:buChar char="–"/>
            </a:pPr>
            <a:r>
              <a:rPr lang="en-IN" sz="4000" b="0" i="1" strike="noStrike" spc="-29">
                <a:solidFill>
                  <a:srgbClr val="000000"/>
                </a:solidFill>
                <a:latin typeface="Calibri"/>
              </a:rPr>
              <a:t>E</a:t>
            </a:r>
            <a:r>
              <a:rPr lang="en-IN" sz="4000" b="0" i="1" strike="noStrike" spc="-18">
                <a:solidFill>
                  <a:srgbClr val="000000"/>
                </a:solidFill>
                <a:latin typeface="Calibri"/>
              </a:rPr>
              <a:t>x</a:t>
            </a:r>
            <a:r>
              <a:rPr lang="en-IN" sz="4000" b="0" i="1" strike="noStrike" spc="-1">
                <a:solidFill>
                  <a:srgbClr val="000000"/>
                </a:solidFill>
                <a:latin typeface="Times New Roman"/>
              </a:rPr>
              <a:t>	</a:t>
            </a:r>
            <a:r>
              <a:rPr lang="en-IN" sz="4000" b="0" i="1" strike="noStrike" spc="-38">
                <a:solidFill>
                  <a:srgbClr val="000000"/>
                </a:solidFill>
                <a:latin typeface="Calibri"/>
              </a:rPr>
              <a:t>B</a:t>
            </a:r>
            <a:r>
              <a:rPr lang="en-IN" sz="4000" b="0" i="1" strike="noStrike" spc="-29">
                <a:solidFill>
                  <a:srgbClr val="000000"/>
                </a:solidFill>
                <a:latin typeface="Calibri"/>
              </a:rPr>
              <a:t>o</a:t>
            </a:r>
            <a:r>
              <a:rPr lang="en-IN" sz="4000" b="0" i="1" strike="noStrike" spc="-49">
                <a:solidFill>
                  <a:srgbClr val="000000"/>
                </a:solidFill>
                <a:latin typeface="Calibri"/>
              </a:rPr>
              <a:t>o</a:t>
            </a:r>
            <a:r>
              <a:rPr lang="en-IN" sz="4000" b="0" i="1" strike="noStrike" spc="-18">
                <a:solidFill>
                  <a:srgbClr val="000000"/>
                </a:solidFill>
                <a:latin typeface="Calibri"/>
              </a:rPr>
              <a:t>l</a:t>
            </a:r>
            <a:r>
              <a:rPr lang="en-IN" sz="4000" b="0" i="1" strike="noStrike" spc="-32">
                <a:solidFill>
                  <a:srgbClr val="000000"/>
                </a:solidFill>
                <a:latin typeface="Calibri"/>
              </a:rPr>
              <a:t>e</a:t>
            </a:r>
            <a:r>
              <a:rPr lang="en-IN" sz="4000" b="0" i="1" strike="noStrike" spc="-38">
                <a:solidFill>
                  <a:srgbClr val="000000"/>
                </a:solidFill>
                <a:latin typeface="Calibri"/>
              </a:rPr>
              <a:t>a</a:t>
            </a:r>
            <a:r>
              <a:rPr lang="en-IN" sz="4000" b="0" i="1" strike="noStrike" spc="-24">
                <a:solidFill>
                  <a:srgbClr val="000000"/>
                </a:solidFill>
                <a:latin typeface="Calibri"/>
              </a:rPr>
              <a:t>n</a:t>
            </a:r>
            <a:r>
              <a:rPr lang="en-IN" sz="4000" b="0" i="1" strike="noStrike" spc="-69">
                <a:solidFill>
                  <a:srgbClr val="000000"/>
                </a:solidFill>
                <a:latin typeface="Times New Roman"/>
              </a:rPr>
              <a:t> </a:t>
            </a:r>
            <a:r>
              <a:rPr lang="en-IN" sz="4000" b="0" i="1" strike="noStrike" spc="-49">
                <a:solidFill>
                  <a:srgbClr val="000000"/>
                </a:solidFill>
                <a:latin typeface="Calibri"/>
              </a:rPr>
              <a:t>a</a:t>
            </a:r>
            <a:r>
              <a:rPr lang="en-IN" sz="4000" b="0" i="1" strike="noStrike" spc="-29">
                <a:solidFill>
                  <a:srgbClr val="000000"/>
                </a:solidFill>
                <a:latin typeface="Calibri"/>
              </a:rPr>
              <a:t>l</a:t>
            </a:r>
            <a:r>
              <a:rPr lang="en-IN" sz="4000" b="0" i="1" strike="noStrike" spc="-49">
                <a:solidFill>
                  <a:srgbClr val="000000"/>
                </a:solidFill>
                <a:latin typeface="Calibri"/>
              </a:rPr>
              <a:t>geb</a:t>
            </a:r>
            <a:r>
              <a:rPr lang="en-IN" sz="4000" b="0" i="1" strike="noStrike" spc="-43">
                <a:solidFill>
                  <a:srgbClr val="000000"/>
                </a:solidFill>
                <a:latin typeface="Calibri"/>
              </a:rPr>
              <a:t>r</a:t>
            </a:r>
            <a:r>
              <a:rPr lang="en-IN" sz="4000" b="0" i="1" strike="noStrike" spc="-49">
                <a:solidFill>
                  <a:srgbClr val="000000"/>
                </a:solidFill>
                <a:latin typeface="Calibri"/>
              </a:rPr>
              <a:t>a</a:t>
            </a:r>
            <a:r>
              <a:rPr lang="en-IN" sz="4000" b="0" i="1" strike="noStrike" spc="-1">
                <a:solidFill>
                  <a:srgbClr val="000000"/>
                </a:solidFill>
                <a:latin typeface="Calibri"/>
              </a:rPr>
              <a:t>.</a:t>
            </a:r>
            <a:endParaRPr lang="en-IN" sz="40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ustomShape 2"/>
          <p:cNvSpPr/>
          <p:nvPr/>
        </p:nvSpPr>
        <p:spPr>
          <a:xfrm>
            <a:off x="6324480" y="154080"/>
            <a:ext cx="1534320" cy="218340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289" name="CustomShape 4"/>
          <p:cNvSpPr/>
          <p:nvPr/>
        </p:nvSpPr>
        <p:spPr>
          <a:xfrm>
            <a:off x="9779400" y="154080"/>
            <a:ext cx="1543320" cy="218340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290" name="TextShape 5"/>
          <p:cNvSpPr txBox="1"/>
          <p:nvPr/>
        </p:nvSpPr>
        <p:spPr>
          <a:xfrm>
            <a:off x="0" y="0"/>
            <a:ext cx="11397600" cy="1870200"/>
          </a:xfrm>
          <a:prstGeom prst="rect">
            <a:avLst/>
          </a:prstGeom>
          <a:noFill/>
          <a:ln>
            <a:noFill/>
          </a:ln>
        </p:spPr>
        <p:txBody>
          <a:bodyPr lIns="0" tIns="241560" rIns="0" bIns="0"/>
          <a:lstStyle/>
          <a:p>
            <a:pPr marL="1634400" algn="ctr">
              <a:lnSpc>
                <a:spcPct val="100000"/>
              </a:lnSpc>
            </a:pPr>
            <a:r>
              <a:rPr lang="de-DE" sz="3600" b="1" strike="noStrike" spc="-24" dirty="0">
                <a:solidFill>
                  <a:srgbClr val="FF0000"/>
                </a:solidFill>
                <a:latin typeface="Times New Roman" pitchFamily="18" charset="0"/>
                <a:cs typeface="Times New Roman" pitchFamily="18" charset="0"/>
              </a:rPr>
              <a:t>O</a:t>
            </a:r>
            <a:r>
              <a:rPr lang="de-DE" sz="3600" b="1" strike="noStrike" spc="-29" dirty="0">
                <a:solidFill>
                  <a:srgbClr val="FF0000"/>
                </a:solidFill>
                <a:latin typeface="Times New Roman" pitchFamily="18" charset="0"/>
                <a:cs typeface="Times New Roman" pitchFamily="18" charset="0"/>
              </a:rPr>
              <a:t>p</a:t>
            </a:r>
            <a:r>
              <a:rPr lang="de-DE" sz="3600" b="1" strike="noStrike" spc="-24" dirty="0">
                <a:solidFill>
                  <a:srgbClr val="FF0000"/>
                </a:solidFill>
                <a:latin typeface="Times New Roman" pitchFamily="18" charset="0"/>
                <a:cs typeface="Times New Roman" pitchFamily="18" charset="0"/>
              </a:rPr>
              <a:t>e</a:t>
            </a:r>
            <a:r>
              <a:rPr lang="de-DE" sz="3600" b="1" strike="noStrike" spc="-4" dirty="0">
                <a:solidFill>
                  <a:srgbClr val="FF0000"/>
                </a:solidFill>
                <a:latin typeface="Times New Roman" pitchFamily="18" charset="0"/>
                <a:cs typeface="Times New Roman" pitchFamily="18" charset="0"/>
              </a:rPr>
              <a:t>r</a:t>
            </a:r>
            <a:r>
              <a:rPr lang="de-DE" sz="3600" b="1" strike="noStrike" spc="-49" dirty="0">
                <a:solidFill>
                  <a:srgbClr val="FF0000"/>
                </a:solidFill>
                <a:latin typeface="Times New Roman" pitchFamily="18" charset="0"/>
                <a:cs typeface="Times New Roman" pitchFamily="18" charset="0"/>
              </a:rPr>
              <a:t>a</a:t>
            </a:r>
            <a:r>
              <a:rPr lang="de-DE" sz="3600" b="1" strike="noStrike" spc="-1" dirty="0">
                <a:solidFill>
                  <a:srgbClr val="FF0000"/>
                </a:solidFill>
                <a:latin typeface="Times New Roman" pitchFamily="18" charset="0"/>
                <a:cs typeface="Times New Roman" pitchFamily="18" charset="0"/>
              </a:rPr>
              <a:t>t</a:t>
            </a:r>
            <a:r>
              <a:rPr lang="de-DE" sz="3600" b="1" strike="noStrike" spc="-49" dirty="0">
                <a:solidFill>
                  <a:srgbClr val="FF0000"/>
                </a:solidFill>
                <a:latin typeface="Times New Roman" pitchFamily="18" charset="0"/>
                <a:cs typeface="Times New Roman" pitchFamily="18" charset="0"/>
              </a:rPr>
              <a:t>i</a:t>
            </a:r>
            <a:r>
              <a:rPr lang="de-DE" sz="3600" b="1" strike="noStrike" spc="-29" dirty="0">
                <a:solidFill>
                  <a:srgbClr val="FF0000"/>
                </a:solidFill>
                <a:latin typeface="Times New Roman" pitchFamily="18" charset="0"/>
                <a:cs typeface="Times New Roman" pitchFamily="18" charset="0"/>
              </a:rPr>
              <a:t>n</a:t>
            </a:r>
            <a:r>
              <a:rPr lang="de-DE" sz="3600" b="1" strike="noStrike" spc="-1" dirty="0">
                <a:solidFill>
                  <a:srgbClr val="FF0000"/>
                </a:solidFill>
                <a:latin typeface="Times New Roman" pitchFamily="18" charset="0"/>
                <a:cs typeface="Times New Roman" pitchFamily="18" charset="0"/>
              </a:rPr>
              <a:t>g</a:t>
            </a:r>
            <a:r>
              <a:rPr lang="de-DE" sz="3600" b="1" strike="noStrike" spc="-128" dirty="0">
                <a:solidFill>
                  <a:srgbClr val="FF0000"/>
                </a:solidFill>
                <a:latin typeface="Times New Roman" pitchFamily="18" charset="0"/>
                <a:cs typeface="Times New Roman" pitchFamily="18" charset="0"/>
              </a:rPr>
              <a:t> </a:t>
            </a:r>
            <a:r>
              <a:rPr lang="de-DE" sz="3600" b="1" strike="noStrike" spc="-52" dirty="0">
                <a:solidFill>
                  <a:srgbClr val="FF0000"/>
                </a:solidFill>
                <a:latin typeface="Times New Roman" pitchFamily="18" charset="0"/>
                <a:cs typeface="Times New Roman" pitchFamily="18" charset="0"/>
              </a:rPr>
              <a:t>S</a:t>
            </a:r>
            <a:r>
              <a:rPr lang="de-DE" sz="3600" b="1" strike="noStrike" spc="-49" dirty="0">
                <a:solidFill>
                  <a:srgbClr val="FF0000"/>
                </a:solidFill>
                <a:latin typeface="Times New Roman" pitchFamily="18" charset="0"/>
                <a:cs typeface="Times New Roman" pitchFamily="18" charset="0"/>
              </a:rPr>
              <a:t>y</a:t>
            </a:r>
            <a:r>
              <a:rPr lang="de-DE" sz="3600" b="1" strike="noStrike" spc="-43" dirty="0">
                <a:solidFill>
                  <a:srgbClr val="FF0000"/>
                </a:solidFill>
                <a:latin typeface="Times New Roman" pitchFamily="18" charset="0"/>
                <a:cs typeface="Times New Roman" pitchFamily="18" charset="0"/>
              </a:rPr>
              <a:t>s</a:t>
            </a:r>
            <a:r>
              <a:rPr lang="de-DE" sz="3600" b="1" strike="noStrike" spc="-49" dirty="0">
                <a:solidFill>
                  <a:srgbClr val="FF0000"/>
                </a:solidFill>
                <a:latin typeface="Times New Roman" pitchFamily="18" charset="0"/>
                <a:cs typeface="Times New Roman" pitchFamily="18" charset="0"/>
              </a:rPr>
              <a:t>te</a:t>
            </a:r>
            <a:r>
              <a:rPr lang="de-DE" sz="3600" b="1" strike="noStrike" spc="-1" dirty="0">
                <a:solidFill>
                  <a:srgbClr val="FF0000"/>
                </a:solidFill>
                <a:latin typeface="Times New Roman" pitchFamily="18" charset="0"/>
                <a:cs typeface="Times New Roman" pitchFamily="18" charset="0"/>
              </a:rPr>
              <a:t>m</a:t>
            </a:r>
            <a:endParaRPr lang="de-DE" sz="3600" b="0" strike="noStrike" spc="-1" dirty="0">
              <a:solidFill>
                <a:srgbClr val="FF0000"/>
              </a:solidFill>
              <a:latin typeface="Times New Roman" pitchFamily="18" charset="0"/>
              <a:cs typeface="Times New Roman" pitchFamily="18" charset="0"/>
            </a:endParaRPr>
          </a:p>
        </p:txBody>
      </p:sp>
      <p:sp>
        <p:nvSpPr>
          <p:cNvPr id="291" name="CustomShape 6"/>
          <p:cNvSpPr/>
          <p:nvPr/>
        </p:nvSpPr>
        <p:spPr>
          <a:xfrm>
            <a:off x="330200" y="990600"/>
            <a:ext cx="12059120" cy="6446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500400" indent="-487440" algn="just">
              <a:lnSpc>
                <a:spcPct val="100000"/>
              </a:lnSpc>
              <a:buClr>
                <a:srgbClr val="000000"/>
              </a:buClr>
              <a:buFont typeface="Arial"/>
              <a:buChar char="•"/>
            </a:pPr>
            <a:r>
              <a:rPr lang="en-IN" sz="2000" b="1" i="1" strike="noStrike" spc="-1" dirty="0">
                <a:solidFill>
                  <a:srgbClr val="000000"/>
                </a:solidFill>
                <a:latin typeface="Times New Roman" pitchFamily="18" charset="0"/>
                <a:cs typeface="Times New Roman" pitchFamily="18" charset="0"/>
              </a:rPr>
              <a:t>I</a:t>
            </a:r>
            <a:r>
              <a:rPr lang="en-IN" sz="2000" b="1" i="1" strike="noStrike" spc="-18" dirty="0">
                <a:solidFill>
                  <a:srgbClr val="000000"/>
                </a:solidFill>
                <a:latin typeface="Times New Roman" pitchFamily="18" charset="0"/>
                <a:cs typeface="Times New Roman" pitchFamily="18" charset="0"/>
              </a:rPr>
              <a:t>t</a:t>
            </a:r>
            <a:r>
              <a:rPr lang="en-IN" sz="2000" b="1" i="1" strike="noStrike" spc="-72" dirty="0">
                <a:solidFill>
                  <a:srgbClr val="000000"/>
                </a:solidFill>
                <a:latin typeface="Times New Roman" pitchFamily="18" charset="0"/>
                <a:cs typeface="Times New Roman" pitchFamily="18" charset="0"/>
              </a:rPr>
              <a:t> </a:t>
            </a:r>
            <a:r>
              <a:rPr lang="en-IN" sz="2000" b="1" i="1" strike="noStrike" spc="18" dirty="0">
                <a:solidFill>
                  <a:srgbClr val="000000"/>
                </a:solidFill>
                <a:latin typeface="Times New Roman" pitchFamily="18" charset="0"/>
                <a:cs typeface="Times New Roman" pitchFamily="18" charset="0"/>
              </a:rPr>
              <a:t>i</a:t>
            </a:r>
            <a:r>
              <a:rPr lang="en-IN" sz="2000" b="1" i="1" strike="noStrike" spc="-1" dirty="0">
                <a:solidFill>
                  <a:srgbClr val="000000"/>
                </a:solidFill>
                <a:latin typeface="Times New Roman" pitchFamily="18" charset="0"/>
                <a:cs typeface="Times New Roman" pitchFamily="18" charset="0"/>
              </a:rPr>
              <a:t>s</a:t>
            </a:r>
            <a:r>
              <a:rPr lang="en-IN" sz="2000" b="1" i="1" strike="noStrike" spc="-72" dirty="0">
                <a:solidFill>
                  <a:srgbClr val="000000"/>
                </a:solidFill>
                <a:latin typeface="Times New Roman" pitchFamily="18" charset="0"/>
                <a:cs typeface="Times New Roman" pitchFamily="18" charset="0"/>
              </a:rPr>
              <a:t> </a:t>
            </a:r>
            <a:r>
              <a:rPr lang="en-IN" sz="2000" b="1" i="1" strike="noStrike" spc="-9" dirty="0">
                <a:solidFill>
                  <a:srgbClr val="000000"/>
                </a:solidFill>
                <a:latin typeface="Times New Roman" pitchFamily="18" charset="0"/>
                <a:cs typeface="Times New Roman" pitchFamily="18" charset="0"/>
              </a:rPr>
              <a:t>th</a:t>
            </a:r>
            <a:r>
              <a:rPr lang="en-IN" sz="2000" b="1" i="1" strike="noStrike" spc="-24" dirty="0">
                <a:solidFill>
                  <a:srgbClr val="000000"/>
                </a:solidFill>
                <a:latin typeface="Times New Roman" pitchFamily="18" charset="0"/>
                <a:cs typeface="Times New Roman" pitchFamily="18" charset="0"/>
              </a:rPr>
              <a:t>e</a:t>
            </a:r>
            <a:r>
              <a:rPr lang="en-IN" sz="2000" b="1" i="1" strike="noStrike" spc="9" dirty="0">
                <a:solidFill>
                  <a:srgbClr val="000000"/>
                </a:solidFill>
                <a:latin typeface="Times New Roman" pitchFamily="18" charset="0"/>
                <a:cs typeface="Times New Roman" pitchFamily="18" charset="0"/>
              </a:rPr>
              <a:t> </a:t>
            </a:r>
            <a:r>
              <a:rPr lang="en-IN" sz="2000" b="1" i="1" strike="noStrike" spc="-38" dirty="0">
                <a:solidFill>
                  <a:srgbClr val="000000"/>
                </a:solidFill>
                <a:latin typeface="Times New Roman" pitchFamily="18" charset="0"/>
                <a:cs typeface="Times New Roman" pitchFamily="18" charset="0"/>
              </a:rPr>
              <a:t>c</a:t>
            </a:r>
            <a:r>
              <a:rPr lang="en-IN" sz="2000" b="1" i="1" strike="noStrike" spc="-4" dirty="0">
                <a:solidFill>
                  <a:srgbClr val="000000"/>
                </a:solidFill>
                <a:latin typeface="Times New Roman" pitchFamily="18" charset="0"/>
                <a:cs typeface="Times New Roman" pitchFamily="18" charset="0"/>
              </a:rPr>
              <a:t>o</a:t>
            </a:r>
            <a:r>
              <a:rPr lang="en-IN" sz="2000" b="1" i="1" strike="noStrike" spc="-18" dirty="0">
                <a:solidFill>
                  <a:srgbClr val="000000"/>
                </a:solidFill>
                <a:latin typeface="Times New Roman" pitchFamily="18" charset="0"/>
                <a:cs typeface="Times New Roman" pitchFamily="18" charset="0"/>
              </a:rPr>
              <a:t>l</a:t>
            </a:r>
            <a:r>
              <a:rPr lang="en-IN" sz="2000" b="1" i="1" strike="noStrike" spc="-1" dirty="0">
                <a:solidFill>
                  <a:srgbClr val="000000"/>
                </a:solidFill>
                <a:latin typeface="Times New Roman" pitchFamily="18" charset="0"/>
                <a:cs typeface="Times New Roman" pitchFamily="18" charset="0"/>
              </a:rPr>
              <a:t>l</a:t>
            </a:r>
            <a:r>
              <a:rPr lang="en-IN" sz="2000" b="1" i="1" strike="noStrike" spc="-52" dirty="0">
                <a:solidFill>
                  <a:srgbClr val="000000"/>
                </a:solidFill>
                <a:latin typeface="Times New Roman" pitchFamily="18" charset="0"/>
                <a:cs typeface="Times New Roman" pitchFamily="18" charset="0"/>
              </a:rPr>
              <a:t>e</a:t>
            </a:r>
            <a:r>
              <a:rPr lang="en-IN" sz="2000" b="1" i="1" strike="noStrike" spc="-38" dirty="0">
                <a:solidFill>
                  <a:srgbClr val="000000"/>
                </a:solidFill>
                <a:latin typeface="Times New Roman" pitchFamily="18" charset="0"/>
                <a:cs typeface="Times New Roman" pitchFamily="18" charset="0"/>
              </a:rPr>
              <a:t>ct</a:t>
            </a:r>
            <a:r>
              <a:rPr lang="en-IN" sz="2000" b="1" i="1" strike="noStrike" spc="-1" dirty="0">
                <a:solidFill>
                  <a:srgbClr val="000000"/>
                </a:solidFill>
                <a:latin typeface="Times New Roman" pitchFamily="18" charset="0"/>
                <a:cs typeface="Times New Roman" pitchFamily="18" charset="0"/>
              </a:rPr>
              <a:t>i</a:t>
            </a:r>
            <a:r>
              <a:rPr lang="en-IN" sz="2000" b="1" i="1" strike="noStrike" spc="-18" dirty="0">
                <a:solidFill>
                  <a:srgbClr val="000000"/>
                </a:solidFill>
                <a:latin typeface="Times New Roman" pitchFamily="18" charset="0"/>
                <a:cs typeface="Times New Roman" pitchFamily="18" charset="0"/>
              </a:rPr>
              <a:t>o</a:t>
            </a:r>
            <a:r>
              <a:rPr lang="en-IN" sz="2000" b="1" i="1" strike="noStrike" spc="-24" dirty="0">
                <a:solidFill>
                  <a:srgbClr val="000000"/>
                </a:solidFill>
                <a:latin typeface="Times New Roman" pitchFamily="18" charset="0"/>
                <a:cs typeface="Times New Roman" pitchFamily="18" charset="0"/>
              </a:rPr>
              <a:t>n</a:t>
            </a:r>
            <a:r>
              <a:rPr lang="en-IN" sz="2000" b="1" i="1" strike="noStrike" spc="-97" dirty="0">
                <a:solidFill>
                  <a:srgbClr val="000000"/>
                </a:solidFill>
                <a:latin typeface="Times New Roman" pitchFamily="18" charset="0"/>
                <a:cs typeface="Times New Roman" pitchFamily="18" charset="0"/>
              </a:rPr>
              <a:t> </a:t>
            </a:r>
            <a:r>
              <a:rPr lang="en-IN" sz="2000" b="1" i="1" strike="noStrike" spc="-4" dirty="0">
                <a:solidFill>
                  <a:srgbClr val="000000"/>
                </a:solidFill>
                <a:latin typeface="Times New Roman" pitchFamily="18" charset="0"/>
                <a:cs typeface="Times New Roman" pitchFamily="18" charset="0"/>
              </a:rPr>
              <a:t>o</a:t>
            </a:r>
            <a:r>
              <a:rPr lang="en-IN" sz="2000" b="1" i="1" strike="noStrike" spc="-1" dirty="0">
                <a:solidFill>
                  <a:srgbClr val="000000"/>
                </a:solidFill>
                <a:latin typeface="Times New Roman" pitchFamily="18" charset="0"/>
                <a:cs typeface="Times New Roman" pitchFamily="18" charset="0"/>
              </a:rPr>
              <a:t>f</a:t>
            </a:r>
            <a:r>
              <a:rPr lang="en-IN" sz="2000" b="1" i="1" strike="noStrike" spc="-134" dirty="0">
                <a:solidFill>
                  <a:srgbClr val="000000"/>
                </a:solidFill>
                <a:latin typeface="Times New Roman" pitchFamily="18" charset="0"/>
                <a:cs typeface="Times New Roman" pitchFamily="18" charset="0"/>
              </a:rPr>
              <a:t> </a:t>
            </a:r>
            <a:r>
              <a:rPr lang="en-IN" sz="2000" b="1" i="1" strike="noStrike" spc="-52" dirty="0">
                <a:solidFill>
                  <a:srgbClr val="000000"/>
                </a:solidFill>
                <a:latin typeface="Times New Roman" pitchFamily="18" charset="0"/>
                <a:cs typeface="Times New Roman" pitchFamily="18" charset="0"/>
              </a:rPr>
              <a:t>sys</a:t>
            </a:r>
            <a:r>
              <a:rPr lang="en-IN" sz="2000" b="1" i="1" strike="noStrike" spc="-72" dirty="0">
                <a:solidFill>
                  <a:srgbClr val="000000"/>
                </a:solidFill>
                <a:latin typeface="Times New Roman" pitchFamily="18" charset="0"/>
                <a:cs typeface="Times New Roman" pitchFamily="18" charset="0"/>
              </a:rPr>
              <a:t>te</a:t>
            </a:r>
            <a:r>
              <a:rPr lang="en-IN" sz="2000" b="1" i="1" strike="noStrike" spc="-38" dirty="0">
                <a:solidFill>
                  <a:srgbClr val="000000"/>
                </a:solidFill>
                <a:latin typeface="Times New Roman" pitchFamily="18" charset="0"/>
                <a:cs typeface="Times New Roman" pitchFamily="18" charset="0"/>
              </a:rPr>
              <a:t>m</a:t>
            </a:r>
            <a:r>
              <a:rPr lang="en-IN" sz="2000" b="1" i="1" strike="noStrike" spc="-154" dirty="0">
                <a:solidFill>
                  <a:srgbClr val="000000"/>
                </a:solidFill>
                <a:latin typeface="Times New Roman" pitchFamily="18" charset="0"/>
                <a:cs typeface="Times New Roman" pitchFamily="18" charset="0"/>
              </a:rPr>
              <a:t> </a:t>
            </a:r>
            <a:r>
              <a:rPr lang="en-IN" sz="2000" b="1" i="1" strike="noStrike" spc="-49" dirty="0">
                <a:solidFill>
                  <a:srgbClr val="000000"/>
                </a:solidFill>
                <a:latin typeface="Times New Roman" pitchFamily="18" charset="0"/>
                <a:cs typeface="Times New Roman" pitchFamily="18" charset="0"/>
              </a:rPr>
              <a:t>pr</a:t>
            </a:r>
            <a:r>
              <a:rPr lang="en-IN" sz="2000" b="1" i="1" strike="noStrike" spc="-18" dirty="0">
                <a:solidFill>
                  <a:srgbClr val="000000"/>
                </a:solidFill>
                <a:latin typeface="Times New Roman" pitchFamily="18" charset="0"/>
                <a:cs typeface="Times New Roman" pitchFamily="18" charset="0"/>
              </a:rPr>
              <a:t>o</a:t>
            </a:r>
            <a:r>
              <a:rPr lang="en-IN" sz="2000" b="1" i="1" strike="noStrike" spc="-49" dirty="0">
                <a:solidFill>
                  <a:srgbClr val="000000"/>
                </a:solidFill>
                <a:latin typeface="Times New Roman" pitchFamily="18" charset="0"/>
                <a:cs typeface="Times New Roman" pitchFamily="18" charset="0"/>
              </a:rPr>
              <a:t>gra</a:t>
            </a:r>
            <a:r>
              <a:rPr lang="en-IN" sz="2000" b="1" i="1" strike="noStrike" spc="-69" dirty="0">
                <a:solidFill>
                  <a:srgbClr val="000000"/>
                </a:solidFill>
                <a:latin typeface="Times New Roman" pitchFamily="18" charset="0"/>
                <a:cs typeface="Times New Roman" pitchFamily="18" charset="0"/>
              </a:rPr>
              <a:t>m</a:t>
            </a:r>
            <a:r>
              <a:rPr lang="en-IN" sz="2000" b="1" i="1" strike="noStrike" spc="-1" dirty="0">
                <a:solidFill>
                  <a:srgbClr val="000000"/>
                </a:solidFill>
                <a:latin typeface="Times New Roman" pitchFamily="18" charset="0"/>
                <a:cs typeface="Times New Roman" pitchFamily="18" charset="0"/>
              </a:rPr>
              <a:t>s </a:t>
            </a:r>
            <a:r>
              <a:rPr lang="en-IN" sz="2000" b="1" i="1" strike="noStrike" spc="-12" dirty="0" smtClean="0">
                <a:solidFill>
                  <a:srgbClr val="000000"/>
                </a:solidFill>
                <a:latin typeface="Times New Roman" pitchFamily="18" charset="0"/>
                <a:cs typeface="Times New Roman" pitchFamily="18" charset="0"/>
              </a:rPr>
              <a:t>w</a:t>
            </a:r>
            <a:r>
              <a:rPr lang="en-IN" sz="2000" b="1" i="1" strike="noStrike" spc="-4" dirty="0" smtClean="0">
                <a:solidFill>
                  <a:srgbClr val="000000"/>
                </a:solidFill>
                <a:latin typeface="Times New Roman" pitchFamily="18" charset="0"/>
                <a:cs typeface="Times New Roman" pitchFamily="18" charset="0"/>
              </a:rPr>
              <a:t>h</a:t>
            </a:r>
            <a:r>
              <a:rPr lang="en-IN" sz="2000" b="1" i="1" strike="noStrike" spc="18" dirty="0" smtClean="0">
                <a:solidFill>
                  <a:srgbClr val="000000"/>
                </a:solidFill>
                <a:latin typeface="Times New Roman" pitchFamily="18" charset="0"/>
                <a:cs typeface="Times New Roman" pitchFamily="18" charset="0"/>
              </a:rPr>
              <a:t>i</a:t>
            </a:r>
            <a:r>
              <a:rPr lang="en-IN" sz="2000" b="1" i="1" strike="noStrike" spc="-9" dirty="0" smtClean="0">
                <a:solidFill>
                  <a:srgbClr val="000000"/>
                </a:solidFill>
                <a:latin typeface="Times New Roman" pitchFamily="18" charset="0"/>
                <a:cs typeface="Times New Roman" pitchFamily="18" charset="0"/>
              </a:rPr>
              <a:t>c</a:t>
            </a:r>
            <a:r>
              <a:rPr lang="en-IN" sz="2000" b="1" i="1" strike="noStrike" spc="-24" dirty="0" smtClean="0">
                <a:solidFill>
                  <a:srgbClr val="000000"/>
                </a:solidFill>
                <a:latin typeface="Times New Roman" pitchFamily="18" charset="0"/>
                <a:cs typeface="Times New Roman" pitchFamily="18" charset="0"/>
              </a:rPr>
              <a:t>h </a:t>
            </a:r>
            <a:r>
              <a:rPr lang="en-IN" sz="2000" b="1" i="1" strike="noStrike" spc="-29" dirty="0" smtClean="0">
                <a:solidFill>
                  <a:srgbClr val="000000"/>
                </a:solidFill>
                <a:latin typeface="Times New Roman" pitchFamily="18" charset="0"/>
                <a:cs typeface="Times New Roman" pitchFamily="18" charset="0"/>
              </a:rPr>
              <a:t>a</a:t>
            </a:r>
            <a:r>
              <a:rPr lang="en-IN" sz="2000" b="1" i="1" strike="noStrike" spc="-49" dirty="0" smtClean="0">
                <a:solidFill>
                  <a:srgbClr val="000000"/>
                </a:solidFill>
                <a:latin typeface="Times New Roman" pitchFamily="18" charset="0"/>
                <a:cs typeface="Times New Roman" pitchFamily="18" charset="0"/>
              </a:rPr>
              <a:t>c</a:t>
            </a:r>
            <a:r>
              <a:rPr lang="en-IN" sz="2000" b="1" i="1" strike="noStrike" spc="-32" dirty="0" smtClean="0">
                <a:solidFill>
                  <a:srgbClr val="000000"/>
                </a:solidFill>
                <a:latin typeface="Times New Roman" pitchFamily="18" charset="0"/>
                <a:cs typeface="Times New Roman" pitchFamily="18" charset="0"/>
              </a:rPr>
              <a:t>t</a:t>
            </a:r>
            <a:r>
              <a:rPr lang="en-IN" sz="2000" b="1" i="1" strike="noStrike" spc="-18" dirty="0" smtClean="0">
                <a:solidFill>
                  <a:srgbClr val="000000"/>
                </a:solidFill>
                <a:latin typeface="Times New Roman" pitchFamily="18" charset="0"/>
                <a:cs typeface="Times New Roman" pitchFamily="18" charset="0"/>
              </a:rPr>
              <a:t>s</a:t>
            </a:r>
            <a:r>
              <a:rPr lang="en-IN" sz="2000" b="1" i="1" strike="noStrike" spc="-109" dirty="0" smtClean="0">
                <a:solidFill>
                  <a:srgbClr val="000000"/>
                </a:solidFill>
                <a:latin typeface="Times New Roman" pitchFamily="18" charset="0"/>
                <a:cs typeface="Times New Roman" pitchFamily="18" charset="0"/>
              </a:rPr>
              <a:t> </a:t>
            </a:r>
            <a:r>
              <a:rPr lang="en-IN" sz="2000" b="1" i="1" strike="noStrike" spc="-4" dirty="0">
                <a:solidFill>
                  <a:srgbClr val="000000"/>
                </a:solidFill>
                <a:latin typeface="Times New Roman" pitchFamily="18" charset="0"/>
                <a:cs typeface="Times New Roman" pitchFamily="18" charset="0"/>
              </a:rPr>
              <a:t>a</a:t>
            </a:r>
            <a:r>
              <a:rPr lang="en-IN" sz="2000" b="1" i="1" strike="noStrike" spc="-18" dirty="0">
                <a:solidFill>
                  <a:srgbClr val="000000"/>
                </a:solidFill>
                <a:latin typeface="Times New Roman" pitchFamily="18" charset="0"/>
                <a:cs typeface="Times New Roman" pitchFamily="18" charset="0"/>
              </a:rPr>
              <a:t>s</a:t>
            </a:r>
            <a:r>
              <a:rPr lang="en-IN" sz="2000" b="1" i="1" strike="noStrike" spc="-72" dirty="0">
                <a:solidFill>
                  <a:srgbClr val="000000"/>
                </a:solidFill>
                <a:latin typeface="Times New Roman" pitchFamily="18" charset="0"/>
                <a:cs typeface="Times New Roman" pitchFamily="18" charset="0"/>
              </a:rPr>
              <a:t> </a:t>
            </a:r>
            <a:r>
              <a:rPr lang="en-IN" sz="2000" b="1" i="1" strike="noStrike" spc="-4" dirty="0">
                <a:solidFill>
                  <a:srgbClr val="000000"/>
                </a:solidFill>
                <a:latin typeface="Times New Roman" pitchFamily="18" charset="0"/>
                <a:cs typeface="Times New Roman" pitchFamily="18" charset="0"/>
              </a:rPr>
              <a:t>a</a:t>
            </a:r>
            <a:r>
              <a:rPr lang="en-IN" sz="2000" b="1" i="1" strike="noStrike" spc="-24" dirty="0">
                <a:solidFill>
                  <a:srgbClr val="000000"/>
                </a:solidFill>
                <a:latin typeface="Times New Roman" pitchFamily="18" charset="0"/>
                <a:cs typeface="Times New Roman" pitchFamily="18" charset="0"/>
              </a:rPr>
              <a:t>n</a:t>
            </a:r>
            <a:r>
              <a:rPr lang="en-IN" sz="2000" b="1" i="1" strike="noStrike" spc="-38" dirty="0">
                <a:solidFill>
                  <a:srgbClr val="000000"/>
                </a:solidFill>
                <a:latin typeface="Times New Roman" pitchFamily="18" charset="0"/>
                <a:cs typeface="Times New Roman" pitchFamily="18" charset="0"/>
              </a:rPr>
              <a:t> </a:t>
            </a:r>
            <a:r>
              <a:rPr lang="en-IN" sz="2000" b="1" i="1" strike="noStrike" spc="-24" dirty="0">
                <a:solidFill>
                  <a:srgbClr val="000000"/>
                </a:solidFill>
                <a:latin typeface="Times New Roman" pitchFamily="18" charset="0"/>
                <a:cs typeface="Times New Roman" pitchFamily="18" charset="0"/>
              </a:rPr>
              <a:t>i</a:t>
            </a:r>
            <a:r>
              <a:rPr lang="en-IN" sz="2000" b="1" i="1" strike="noStrike" spc="-49" dirty="0">
                <a:solidFill>
                  <a:srgbClr val="000000"/>
                </a:solidFill>
                <a:latin typeface="Times New Roman" pitchFamily="18" charset="0"/>
                <a:cs typeface="Times New Roman" pitchFamily="18" charset="0"/>
              </a:rPr>
              <a:t>nter</a:t>
            </a:r>
            <a:r>
              <a:rPr lang="en-IN" sz="2000" b="1" i="1" strike="noStrike" spc="-38" dirty="0">
                <a:solidFill>
                  <a:srgbClr val="000000"/>
                </a:solidFill>
                <a:latin typeface="Times New Roman" pitchFamily="18" charset="0"/>
                <a:cs typeface="Times New Roman" pitchFamily="18" charset="0"/>
              </a:rPr>
              <a:t>f</a:t>
            </a:r>
            <a:r>
              <a:rPr lang="en-IN" sz="2000" b="1" i="1" strike="noStrike" spc="-49" dirty="0">
                <a:solidFill>
                  <a:srgbClr val="000000"/>
                </a:solidFill>
                <a:latin typeface="Times New Roman" pitchFamily="18" charset="0"/>
                <a:cs typeface="Times New Roman" pitchFamily="18" charset="0"/>
              </a:rPr>
              <a:t>ac</a:t>
            </a:r>
            <a:r>
              <a:rPr lang="en-IN" sz="2000" b="1" i="1" strike="noStrike" spc="-24" dirty="0">
                <a:solidFill>
                  <a:srgbClr val="000000"/>
                </a:solidFill>
                <a:latin typeface="Times New Roman" pitchFamily="18" charset="0"/>
                <a:cs typeface="Times New Roman" pitchFamily="18" charset="0"/>
              </a:rPr>
              <a:t>e</a:t>
            </a:r>
            <a:r>
              <a:rPr lang="en-IN" sz="2000" b="1" i="1" strike="noStrike" spc="-194" dirty="0">
                <a:solidFill>
                  <a:srgbClr val="000000"/>
                </a:solidFill>
                <a:latin typeface="Times New Roman" pitchFamily="18" charset="0"/>
                <a:cs typeface="Times New Roman" pitchFamily="18" charset="0"/>
              </a:rPr>
              <a:t> </a:t>
            </a:r>
            <a:r>
              <a:rPr lang="en-IN" sz="2000" b="1" i="1" strike="noStrike" spc="-29" dirty="0">
                <a:solidFill>
                  <a:srgbClr val="000000"/>
                </a:solidFill>
                <a:latin typeface="Times New Roman" pitchFamily="18" charset="0"/>
                <a:cs typeface="Times New Roman" pitchFamily="18" charset="0"/>
              </a:rPr>
              <a:t>b</a:t>
            </a:r>
            <a:r>
              <a:rPr lang="en-IN" sz="2000" b="1" i="1" strike="noStrike" spc="-49" dirty="0">
                <a:solidFill>
                  <a:srgbClr val="000000"/>
                </a:solidFill>
                <a:latin typeface="Times New Roman" pitchFamily="18" charset="0"/>
                <a:cs typeface="Times New Roman" pitchFamily="18" charset="0"/>
              </a:rPr>
              <a:t>e</a:t>
            </a:r>
            <a:r>
              <a:rPr lang="en-IN" sz="2000" b="1" i="1" strike="noStrike" spc="-32" dirty="0">
                <a:solidFill>
                  <a:srgbClr val="000000"/>
                </a:solidFill>
                <a:latin typeface="Times New Roman" pitchFamily="18" charset="0"/>
                <a:cs typeface="Times New Roman" pitchFamily="18" charset="0"/>
              </a:rPr>
              <a:t>tw</a:t>
            </a:r>
            <a:r>
              <a:rPr lang="en-IN" sz="2000" b="1" i="1" strike="noStrike" spc="-49" dirty="0">
                <a:solidFill>
                  <a:srgbClr val="000000"/>
                </a:solidFill>
                <a:latin typeface="Times New Roman" pitchFamily="18" charset="0"/>
                <a:cs typeface="Times New Roman" pitchFamily="18" charset="0"/>
              </a:rPr>
              <a:t>e</a:t>
            </a:r>
            <a:r>
              <a:rPr lang="en-IN" sz="2000" b="1" i="1" strike="noStrike" spc="-24" dirty="0">
                <a:solidFill>
                  <a:srgbClr val="000000"/>
                </a:solidFill>
                <a:latin typeface="Times New Roman" pitchFamily="18" charset="0"/>
                <a:cs typeface="Times New Roman" pitchFamily="18" charset="0"/>
              </a:rPr>
              <a:t>en</a:t>
            </a:r>
            <a:r>
              <a:rPr lang="en-IN" sz="2000" b="1" i="1" strike="noStrike" spc="-154" dirty="0">
                <a:solidFill>
                  <a:srgbClr val="000000"/>
                </a:solidFill>
                <a:latin typeface="Times New Roman" pitchFamily="18" charset="0"/>
                <a:cs typeface="Times New Roman" pitchFamily="18" charset="0"/>
              </a:rPr>
              <a:t> </a:t>
            </a:r>
            <a:r>
              <a:rPr lang="en-IN" sz="2000" b="1" i="1" strike="noStrike" spc="-29" dirty="0">
                <a:solidFill>
                  <a:srgbClr val="000000"/>
                </a:solidFill>
                <a:latin typeface="Times New Roman" pitchFamily="18" charset="0"/>
                <a:cs typeface="Times New Roman" pitchFamily="18" charset="0"/>
              </a:rPr>
              <a:t>u</a:t>
            </a:r>
            <a:r>
              <a:rPr lang="en-IN" sz="2000" b="1" i="1" strike="noStrike" spc="-43" dirty="0">
                <a:solidFill>
                  <a:srgbClr val="000000"/>
                </a:solidFill>
                <a:latin typeface="Times New Roman" pitchFamily="18" charset="0"/>
                <a:cs typeface="Times New Roman" pitchFamily="18" charset="0"/>
              </a:rPr>
              <a:t>s</a:t>
            </a:r>
            <a:r>
              <a:rPr lang="en-IN" sz="2000" b="1" i="1" strike="noStrike" spc="-18" dirty="0">
                <a:solidFill>
                  <a:srgbClr val="000000"/>
                </a:solidFill>
                <a:latin typeface="Times New Roman" pitchFamily="18" charset="0"/>
                <a:cs typeface="Times New Roman" pitchFamily="18" charset="0"/>
              </a:rPr>
              <a:t>er</a:t>
            </a:r>
            <a:r>
              <a:rPr lang="en-IN" sz="2000" b="1" i="1" strike="noStrike" spc="-12" dirty="0">
                <a:solidFill>
                  <a:srgbClr val="000000"/>
                </a:solidFill>
                <a:latin typeface="Times New Roman" pitchFamily="18" charset="0"/>
                <a:cs typeface="Times New Roman" pitchFamily="18" charset="0"/>
              </a:rPr>
              <a:t> </a:t>
            </a:r>
            <a:r>
              <a:rPr lang="en-IN" sz="2000" b="1" i="1" strike="noStrike" spc="-38" dirty="0">
                <a:solidFill>
                  <a:srgbClr val="000000"/>
                </a:solidFill>
                <a:latin typeface="Times New Roman" pitchFamily="18" charset="0"/>
                <a:cs typeface="Times New Roman" pitchFamily="18" charset="0"/>
              </a:rPr>
              <a:t>an</a:t>
            </a:r>
            <a:r>
              <a:rPr lang="en-IN" sz="2000" b="1" i="1" strike="noStrike" spc="-24" dirty="0">
                <a:solidFill>
                  <a:srgbClr val="000000"/>
                </a:solidFill>
                <a:latin typeface="Times New Roman" pitchFamily="18" charset="0"/>
                <a:cs typeface="Times New Roman" pitchFamily="18" charset="0"/>
              </a:rPr>
              <a:t>d</a:t>
            </a:r>
            <a:r>
              <a:rPr lang="en-IN" sz="2000" b="1" i="1" strike="noStrike" spc="-111" dirty="0">
                <a:solidFill>
                  <a:srgbClr val="000000"/>
                </a:solidFill>
                <a:latin typeface="Times New Roman" pitchFamily="18" charset="0"/>
                <a:cs typeface="Times New Roman" pitchFamily="18" charset="0"/>
              </a:rPr>
              <a:t> </a:t>
            </a:r>
            <a:r>
              <a:rPr lang="en-IN" sz="2000" b="1" i="1" strike="noStrike" spc="-9" dirty="0" smtClean="0">
                <a:solidFill>
                  <a:srgbClr val="000000"/>
                </a:solidFill>
                <a:latin typeface="Times New Roman" pitchFamily="18" charset="0"/>
                <a:cs typeface="Times New Roman" pitchFamily="18" charset="0"/>
              </a:rPr>
              <a:t>t</a:t>
            </a:r>
            <a:r>
              <a:rPr lang="en-IN" sz="2000" b="1" i="1" strike="noStrike" spc="-4" dirty="0" smtClean="0">
                <a:solidFill>
                  <a:srgbClr val="000000"/>
                </a:solidFill>
                <a:latin typeface="Times New Roman" pitchFamily="18" charset="0"/>
                <a:cs typeface="Times New Roman" pitchFamily="18" charset="0"/>
              </a:rPr>
              <a:t>h</a:t>
            </a:r>
            <a:r>
              <a:rPr lang="en-IN" sz="2000" b="1" i="1" strike="noStrike" spc="-24" dirty="0" smtClean="0">
                <a:solidFill>
                  <a:srgbClr val="000000"/>
                </a:solidFill>
                <a:latin typeface="Times New Roman" pitchFamily="18" charset="0"/>
                <a:cs typeface="Times New Roman" pitchFamily="18" charset="0"/>
              </a:rPr>
              <a:t>e </a:t>
            </a:r>
            <a:r>
              <a:rPr lang="en-IN" sz="2000" b="1" i="1" strike="noStrike" spc="-32" dirty="0" smtClean="0">
                <a:solidFill>
                  <a:srgbClr val="000000"/>
                </a:solidFill>
                <a:latin typeface="Times New Roman" pitchFamily="18" charset="0"/>
                <a:cs typeface="Times New Roman" pitchFamily="18" charset="0"/>
              </a:rPr>
              <a:t>c</a:t>
            </a:r>
            <a:r>
              <a:rPr lang="en-IN" sz="2000" b="1" i="1" strike="noStrike" spc="-29" dirty="0" smtClean="0">
                <a:solidFill>
                  <a:srgbClr val="000000"/>
                </a:solidFill>
                <a:latin typeface="Times New Roman" pitchFamily="18" charset="0"/>
                <a:cs typeface="Times New Roman" pitchFamily="18" charset="0"/>
              </a:rPr>
              <a:t>o</a:t>
            </a:r>
            <a:r>
              <a:rPr lang="en-IN" sz="2000" b="1" i="1" strike="noStrike" spc="-58" dirty="0" smtClean="0">
                <a:solidFill>
                  <a:srgbClr val="000000"/>
                </a:solidFill>
                <a:latin typeface="Times New Roman" pitchFamily="18" charset="0"/>
                <a:cs typeface="Times New Roman" pitchFamily="18" charset="0"/>
              </a:rPr>
              <a:t>m</a:t>
            </a:r>
            <a:r>
              <a:rPr lang="en-IN" sz="2000" b="1" i="1" strike="noStrike" spc="-29" dirty="0" smtClean="0">
                <a:solidFill>
                  <a:srgbClr val="000000"/>
                </a:solidFill>
                <a:latin typeface="Times New Roman" pitchFamily="18" charset="0"/>
                <a:cs typeface="Times New Roman" pitchFamily="18" charset="0"/>
              </a:rPr>
              <a:t>p</a:t>
            </a:r>
            <a:r>
              <a:rPr lang="en-IN" sz="2000" b="1" i="1" strike="noStrike" spc="-49" dirty="0" smtClean="0">
                <a:solidFill>
                  <a:srgbClr val="000000"/>
                </a:solidFill>
                <a:latin typeface="Times New Roman" pitchFamily="18" charset="0"/>
                <a:cs typeface="Times New Roman" pitchFamily="18" charset="0"/>
              </a:rPr>
              <a:t>u</a:t>
            </a:r>
            <a:r>
              <a:rPr lang="en-IN" sz="2000" b="1" i="1" strike="noStrike" spc="-32" dirty="0" smtClean="0">
                <a:solidFill>
                  <a:srgbClr val="000000"/>
                </a:solidFill>
                <a:latin typeface="Times New Roman" pitchFamily="18" charset="0"/>
                <a:cs typeface="Times New Roman" pitchFamily="18" charset="0"/>
              </a:rPr>
              <a:t>t</a:t>
            </a:r>
            <a:r>
              <a:rPr lang="en-IN" sz="2000" b="1" i="1" strike="noStrike" spc="-18" dirty="0" smtClean="0">
                <a:solidFill>
                  <a:srgbClr val="000000"/>
                </a:solidFill>
                <a:latin typeface="Times New Roman" pitchFamily="18" charset="0"/>
                <a:cs typeface="Times New Roman" pitchFamily="18" charset="0"/>
              </a:rPr>
              <a:t>er</a:t>
            </a:r>
            <a:r>
              <a:rPr lang="en-IN" sz="2000" b="1" i="1" strike="noStrike" spc="-168" dirty="0" smtClean="0">
                <a:solidFill>
                  <a:srgbClr val="000000"/>
                </a:solidFill>
                <a:latin typeface="Times New Roman" pitchFamily="18" charset="0"/>
                <a:cs typeface="Times New Roman" pitchFamily="18" charset="0"/>
              </a:rPr>
              <a:t> </a:t>
            </a:r>
            <a:r>
              <a:rPr lang="en-IN" sz="2000" b="1" i="1" strike="noStrike" spc="-38" dirty="0">
                <a:solidFill>
                  <a:srgbClr val="000000"/>
                </a:solidFill>
                <a:latin typeface="Times New Roman" pitchFamily="18" charset="0"/>
                <a:cs typeface="Times New Roman" pitchFamily="18" charset="0"/>
              </a:rPr>
              <a:t>an</a:t>
            </a:r>
            <a:r>
              <a:rPr lang="en-IN" sz="2000" b="1" i="1" strike="noStrike" spc="-24" dirty="0">
                <a:solidFill>
                  <a:srgbClr val="000000"/>
                </a:solidFill>
                <a:latin typeface="Times New Roman" pitchFamily="18" charset="0"/>
                <a:cs typeface="Times New Roman" pitchFamily="18" charset="0"/>
              </a:rPr>
              <a:t>d</a:t>
            </a:r>
            <a:r>
              <a:rPr lang="en-IN" sz="2000" b="1" i="1" strike="noStrike" spc="-117" dirty="0">
                <a:solidFill>
                  <a:srgbClr val="000000"/>
                </a:solidFill>
                <a:latin typeface="Times New Roman" pitchFamily="18" charset="0"/>
                <a:cs typeface="Times New Roman" pitchFamily="18" charset="0"/>
              </a:rPr>
              <a:t> </a:t>
            </a:r>
            <a:r>
              <a:rPr lang="en-IN" sz="2000" b="1" i="1" strike="noStrike" spc="-32" dirty="0">
                <a:solidFill>
                  <a:srgbClr val="000000"/>
                </a:solidFill>
                <a:latin typeface="Times New Roman" pitchFamily="18" charset="0"/>
                <a:cs typeface="Times New Roman" pitchFamily="18" charset="0"/>
              </a:rPr>
              <a:t>c</a:t>
            </a:r>
            <a:r>
              <a:rPr lang="en-IN" sz="2000" b="1" i="1" strike="noStrike" spc="-29" dirty="0">
                <a:solidFill>
                  <a:srgbClr val="000000"/>
                </a:solidFill>
                <a:latin typeface="Times New Roman" pitchFamily="18" charset="0"/>
                <a:cs typeface="Times New Roman" pitchFamily="18" charset="0"/>
              </a:rPr>
              <a:t>o</a:t>
            </a:r>
            <a:r>
              <a:rPr lang="en-IN" sz="2000" b="1" i="1" strike="noStrike" spc="-58" dirty="0">
                <a:solidFill>
                  <a:srgbClr val="000000"/>
                </a:solidFill>
                <a:latin typeface="Times New Roman" pitchFamily="18" charset="0"/>
                <a:cs typeface="Times New Roman" pitchFamily="18" charset="0"/>
              </a:rPr>
              <a:t>m</a:t>
            </a:r>
            <a:r>
              <a:rPr lang="en-IN" sz="2000" b="1" i="1" strike="noStrike" spc="-29" dirty="0">
                <a:solidFill>
                  <a:srgbClr val="000000"/>
                </a:solidFill>
                <a:latin typeface="Times New Roman" pitchFamily="18" charset="0"/>
                <a:cs typeface="Times New Roman" pitchFamily="18" charset="0"/>
              </a:rPr>
              <a:t>p</a:t>
            </a:r>
            <a:r>
              <a:rPr lang="en-IN" sz="2000" b="1" i="1" strike="noStrike" spc="-49" dirty="0">
                <a:solidFill>
                  <a:srgbClr val="000000"/>
                </a:solidFill>
                <a:latin typeface="Times New Roman" pitchFamily="18" charset="0"/>
                <a:cs typeface="Times New Roman" pitchFamily="18" charset="0"/>
              </a:rPr>
              <a:t>u</a:t>
            </a:r>
            <a:r>
              <a:rPr lang="en-IN" sz="2000" b="1" i="1" strike="noStrike" spc="-32" dirty="0">
                <a:solidFill>
                  <a:srgbClr val="000000"/>
                </a:solidFill>
                <a:latin typeface="Times New Roman" pitchFamily="18" charset="0"/>
                <a:cs typeface="Times New Roman" pitchFamily="18" charset="0"/>
              </a:rPr>
              <a:t>t</a:t>
            </a:r>
            <a:r>
              <a:rPr lang="en-IN" sz="2000" b="1" i="1" strike="noStrike" spc="-18" dirty="0">
                <a:solidFill>
                  <a:srgbClr val="000000"/>
                </a:solidFill>
                <a:latin typeface="Times New Roman" pitchFamily="18" charset="0"/>
                <a:cs typeface="Times New Roman" pitchFamily="18" charset="0"/>
              </a:rPr>
              <a:t>er</a:t>
            </a:r>
            <a:r>
              <a:rPr lang="en-IN" sz="2000" b="1" i="1" strike="noStrike" spc="-134" dirty="0">
                <a:solidFill>
                  <a:srgbClr val="000000"/>
                </a:solidFill>
                <a:latin typeface="Times New Roman" pitchFamily="18" charset="0"/>
                <a:cs typeface="Times New Roman" pitchFamily="18" charset="0"/>
              </a:rPr>
              <a:t> </a:t>
            </a:r>
            <a:r>
              <a:rPr lang="en-IN" sz="2000" b="1" i="1" strike="noStrike" spc="-49" dirty="0">
                <a:solidFill>
                  <a:srgbClr val="000000"/>
                </a:solidFill>
                <a:latin typeface="Times New Roman" pitchFamily="18" charset="0"/>
                <a:cs typeface="Times New Roman" pitchFamily="18" charset="0"/>
              </a:rPr>
              <a:t>hard</a:t>
            </a:r>
            <a:r>
              <a:rPr lang="en-IN" sz="2000" b="1" i="1" strike="noStrike" spc="-58" dirty="0">
                <a:solidFill>
                  <a:srgbClr val="000000"/>
                </a:solidFill>
                <a:latin typeface="Times New Roman" pitchFamily="18" charset="0"/>
                <a:cs typeface="Times New Roman" pitchFamily="18" charset="0"/>
              </a:rPr>
              <a:t>w</a:t>
            </a:r>
            <a:r>
              <a:rPr lang="en-IN" sz="2000" b="1" i="1" strike="noStrike" spc="-49" dirty="0">
                <a:solidFill>
                  <a:srgbClr val="000000"/>
                </a:solidFill>
                <a:latin typeface="Times New Roman" pitchFamily="18" charset="0"/>
                <a:cs typeface="Times New Roman" pitchFamily="18" charset="0"/>
              </a:rPr>
              <a:t>are</a:t>
            </a:r>
            <a:r>
              <a:rPr lang="en-IN" sz="2000" b="1" i="1" strike="noStrike" spc="-1" dirty="0">
                <a:solidFill>
                  <a:srgbClr val="000000"/>
                </a:solidFill>
                <a:latin typeface="Times New Roman" pitchFamily="18" charset="0"/>
                <a:cs typeface="Times New Roman" pitchFamily="18" charset="0"/>
              </a:rPr>
              <a:t>.</a:t>
            </a:r>
            <a:endParaRPr lang="en-IN" sz="2000" b="1" strike="noStrike" spc="-1" dirty="0">
              <a:latin typeface="Times New Roman" pitchFamily="18" charset="0"/>
              <a:cs typeface="Times New Roman" pitchFamily="18" charset="0"/>
            </a:endParaRPr>
          </a:p>
          <a:p>
            <a:pPr marL="500400" indent="-487440" algn="just">
              <a:lnSpc>
                <a:spcPct val="100000"/>
              </a:lnSpc>
              <a:spcBef>
                <a:spcPts val="1094"/>
              </a:spcBef>
              <a:buClr>
                <a:srgbClr val="000000"/>
              </a:buClr>
              <a:buFont typeface="Arial"/>
              <a:buChar char="•"/>
            </a:pPr>
            <a:r>
              <a:rPr lang="en-IN" sz="2000" b="1" i="1" strike="noStrike" spc="-29" dirty="0">
                <a:solidFill>
                  <a:srgbClr val="000000"/>
                </a:solidFill>
                <a:latin typeface="Times New Roman" pitchFamily="18" charset="0"/>
                <a:cs typeface="Times New Roman" pitchFamily="18" charset="0"/>
              </a:rPr>
              <a:t>T</a:t>
            </a:r>
            <a:r>
              <a:rPr lang="en-IN" sz="2000" b="1" i="1" strike="noStrike" spc="-43" dirty="0">
                <a:solidFill>
                  <a:srgbClr val="000000"/>
                </a:solidFill>
                <a:latin typeface="Times New Roman" pitchFamily="18" charset="0"/>
                <a:cs typeface="Times New Roman" pitchFamily="18" charset="0"/>
              </a:rPr>
              <a:t>h</a:t>
            </a:r>
            <a:r>
              <a:rPr lang="en-IN" sz="2000" b="1" i="1" strike="noStrike" spc="-24" dirty="0">
                <a:solidFill>
                  <a:srgbClr val="000000"/>
                </a:solidFill>
                <a:latin typeface="Times New Roman" pitchFamily="18" charset="0"/>
                <a:cs typeface="Times New Roman" pitchFamily="18" charset="0"/>
              </a:rPr>
              <a:t>e</a:t>
            </a:r>
            <a:r>
              <a:rPr lang="en-IN" sz="2000" b="1" i="1" strike="noStrike" spc="-109" dirty="0">
                <a:solidFill>
                  <a:srgbClr val="000000"/>
                </a:solidFill>
                <a:latin typeface="Times New Roman" pitchFamily="18" charset="0"/>
                <a:cs typeface="Times New Roman" pitchFamily="18" charset="0"/>
              </a:rPr>
              <a:t> </a:t>
            </a:r>
            <a:r>
              <a:rPr lang="en-IN" sz="2000" b="1" i="1" strike="noStrike" spc="-43" dirty="0">
                <a:solidFill>
                  <a:srgbClr val="000000"/>
                </a:solidFill>
                <a:latin typeface="Times New Roman" pitchFamily="18" charset="0"/>
                <a:cs typeface="Times New Roman" pitchFamily="18" charset="0"/>
              </a:rPr>
              <a:t>p</a:t>
            </a:r>
            <a:r>
              <a:rPr lang="en-IN" sz="2000" b="1" i="1" strike="noStrike" spc="-29" dirty="0">
                <a:solidFill>
                  <a:srgbClr val="000000"/>
                </a:solidFill>
                <a:latin typeface="Times New Roman" pitchFamily="18" charset="0"/>
                <a:cs typeface="Times New Roman" pitchFamily="18" charset="0"/>
              </a:rPr>
              <a:t>u</a:t>
            </a:r>
            <a:r>
              <a:rPr lang="en-IN" sz="2000" b="1" i="1" strike="noStrike" spc="-49" dirty="0">
                <a:solidFill>
                  <a:srgbClr val="000000"/>
                </a:solidFill>
                <a:latin typeface="Times New Roman" pitchFamily="18" charset="0"/>
                <a:cs typeface="Times New Roman" pitchFamily="18" charset="0"/>
              </a:rPr>
              <a:t>r</a:t>
            </a:r>
            <a:r>
              <a:rPr lang="en-IN" sz="2000" b="1" i="1" strike="noStrike" spc="-29" dirty="0">
                <a:solidFill>
                  <a:srgbClr val="000000"/>
                </a:solidFill>
                <a:latin typeface="Times New Roman" pitchFamily="18" charset="0"/>
                <a:cs typeface="Times New Roman" pitchFamily="18" charset="0"/>
              </a:rPr>
              <a:t>p</a:t>
            </a:r>
            <a:r>
              <a:rPr lang="en-IN" sz="2000" b="1" i="1" strike="noStrike" spc="-43" dirty="0">
                <a:solidFill>
                  <a:srgbClr val="000000"/>
                </a:solidFill>
                <a:latin typeface="Times New Roman" pitchFamily="18" charset="0"/>
                <a:cs typeface="Times New Roman" pitchFamily="18" charset="0"/>
              </a:rPr>
              <a:t>o</a:t>
            </a:r>
            <a:r>
              <a:rPr lang="en-IN" sz="2000" b="1" i="1" strike="noStrike" spc="-24" dirty="0">
                <a:solidFill>
                  <a:srgbClr val="000000"/>
                </a:solidFill>
                <a:latin typeface="Times New Roman" pitchFamily="18" charset="0"/>
                <a:cs typeface="Times New Roman" pitchFamily="18" charset="0"/>
              </a:rPr>
              <a:t>se</a:t>
            </a:r>
            <a:r>
              <a:rPr lang="en-IN" sz="2000" b="1" i="1" strike="noStrike" spc="-109" dirty="0">
                <a:solidFill>
                  <a:srgbClr val="000000"/>
                </a:solidFill>
                <a:latin typeface="Times New Roman" pitchFamily="18" charset="0"/>
                <a:cs typeface="Times New Roman" pitchFamily="18" charset="0"/>
              </a:rPr>
              <a:t> </a:t>
            </a:r>
            <a:r>
              <a:rPr lang="en-IN" sz="2000" b="1" i="1" strike="noStrike" spc="-29" dirty="0">
                <a:solidFill>
                  <a:srgbClr val="000000"/>
                </a:solidFill>
                <a:latin typeface="Times New Roman" pitchFamily="18" charset="0"/>
                <a:cs typeface="Times New Roman" pitchFamily="18" charset="0"/>
              </a:rPr>
              <a:t>o</a:t>
            </a:r>
            <a:r>
              <a:rPr lang="en-IN" sz="2000" b="1" i="1" strike="noStrike" spc="-12" dirty="0">
                <a:solidFill>
                  <a:srgbClr val="000000"/>
                </a:solidFill>
                <a:latin typeface="Times New Roman" pitchFamily="18" charset="0"/>
                <a:cs typeface="Times New Roman" pitchFamily="18" charset="0"/>
              </a:rPr>
              <a:t>f</a:t>
            </a:r>
            <a:r>
              <a:rPr lang="en-IN" sz="2000" b="1" i="1" strike="noStrike" spc="-128" dirty="0">
                <a:solidFill>
                  <a:srgbClr val="000000"/>
                </a:solidFill>
                <a:latin typeface="Times New Roman" pitchFamily="18" charset="0"/>
                <a:cs typeface="Times New Roman" pitchFamily="18" charset="0"/>
              </a:rPr>
              <a:t> </a:t>
            </a:r>
            <a:r>
              <a:rPr lang="en-IN" sz="2000" b="1" i="1" strike="noStrike" spc="-43" dirty="0">
                <a:solidFill>
                  <a:srgbClr val="000000"/>
                </a:solidFill>
                <a:latin typeface="Times New Roman" pitchFamily="18" charset="0"/>
                <a:cs typeface="Times New Roman" pitchFamily="18" charset="0"/>
              </a:rPr>
              <a:t>a</a:t>
            </a:r>
            <a:r>
              <a:rPr lang="en-IN" sz="2000" b="1" i="1" strike="noStrike" spc="-24" dirty="0">
                <a:solidFill>
                  <a:srgbClr val="000000"/>
                </a:solidFill>
                <a:latin typeface="Times New Roman" pitchFamily="18" charset="0"/>
                <a:cs typeface="Times New Roman" pitchFamily="18" charset="0"/>
              </a:rPr>
              <a:t>n</a:t>
            </a:r>
            <a:r>
              <a:rPr lang="en-IN" sz="2000" b="1" i="1" strike="noStrike" spc="-117" dirty="0">
                <a:solidFill>
                  <a:srgbClr val="000000"/>
                </a:solidFill>
                <a:latin typeface="Times New Roman" pitchFamily="18" charset="0"/>
                <a:cs typeface="Times New Roman" pitchFamily="18" charset="0"/>
              </a:rPr>
              <a:t> </a:t>
            </a:r>
            <a:r>
              <a:rPr lang="en-IN" sz="2000" b="1" i="1" strike="noStrike" spc="-43" dirty="0">
                <a:solidFill>
                  <a:srgbClr val="000000"/>
                </a:solidFill>
                <a:latin typeface="Times New Roman" pitchFamily="18" charset="0"/>
                <a:cs typeface="Times New Roman" pitchFamily="18" charset="0"/>
              </a:rPr>
              <a:t>o</a:t>
            </a:r>
            <a:r>
              <a:rPr lang="en-IN" sz="2000" b="1" i="1" strike="noStrike" spc="-49" dirty="0">
                <a:solidFill>
                  <a:srgbClr val="000000"/>
                </a:solidFill>
                <a:latin typeface="Times New Roman" pitchFamily="18" charset="0"/>
                <a:cs typeface="Times New Roman" pitchFamily="18" charset="0"/>
              </a:rPr>
              <a:t>perat</a:t>
            </a:r>
            <a:r>
              <a:rPr lang="en-IN" sz="2000" b="1" i="1" strike="noStrike" spc="-24" dirty="0">
                <a:solidFill>
                  <a:srgbClr val="000000"/>
                </a:solidFill>
                <a:latin typeface="Times New Roman" pitchFamily="18" charset="0"/>
                <a:cs typeface="Times New Roman" pitchFamily="18" charset="0"/>
              </a:rPr>
              <a:t>i</a:t>
            </a:r>
            <a:r>
              <a:rPr lang="en-IN" sz="2000" b="1" i="1" strike="noStrike" spc="-49" dirty="0">
                <a:solidFill>
                  <a:srgbClr val="000000"/>
                </a:solidFill>
                <a:latin typeface="Times New Roman" pitchFamily="18" charset="0"/>
                <a:cs typeface="Times New Roman" pitchFamily="18" charset="0"/>
              </a:rPr>
              <a:t>n</a:t>
            </a:r>
            <a:r>
              <a:rPr lang="en-IN" sz="2000" b="1" i="1" strike="noStrike" spc="-24" dirty="0">
                <a:solidFill>
                  <a:srgbClr val="000000"/>
                </a:solidFill>
                <a:latin typeface="Times New Roman" pitchFamily="18" charset="0"/>
                <a:cs typeface="Times New Roman" pitchFamily="18" charset="0"/>
              </a:rPr>
              <a:t>g</a:t>
            </a:r>
            <a:r>
              <a:rPr lang="en-IN" sz="2000" b="1" i="1" strike="noStrike" spc="-128" dirty="0">
                <a:solidFill>
                  <a:srgbClr val="000000"/>
                </a:solidFill>
                <a:latin typeface="Times New Roman" pitchFamily="18" charset="0"/>
                <a:cs typeface="Times New Roman" pitchFamily="18" charset="0"/>
              </a:rPr>
              <a:t> </a:t>
            </a:r>
            <a:r>
              <a:rPr lang="en-IN" sz="2000" b="1" i="1" strike="noStrike" spc="-69" dirty="0">
                <a:solidFill>
                  <a:srgbClr val="000000"/>
                </a:solidFill>
                <a:latin typeface="Times New Roman" pitchFamily="18" charset="0"/>
                <a:cs typeface="Times New Roman" pitchFamily="18" charset="0"/>
              </a:rPr>
              <a:t>s</a:t>
            </a:r>
            <a:r>
              <a:rPr lang="en-IN" sz="2000" b="1" i="1" strike="noStrike" spc="-77" dirty="0">
                <a:solidFill>
                  <a:srgbClr val="000000"/>
                </a:solidFill>
                <a:latin typeface="Times New Roman" pitchFamily="18" charset="0"/>
                <a:cs typeface="Times New Roman" pitchFamily="18" charset="0"/>
              </a:rPr>
              <a:t>y</a:t>
            </a:r>
            <a:r>
              <a:rPr lang="en-IN" sz="2000" b="1" i="1" strike="noStrike" spc="-69" dirty="0">
                <a:solidFill>
                  <a:srgbClr val="000000"/>
                </a:solidFill>
                <a:latin typeface="Times New Roman" pitchFamily="18" charset="0"/>
                <a:cs typeface="Times New Roman" pitchFamily="18" charset="0"/>
              </a:rPr>
              <a:t>s</a:t>
            </a:r>
            <a:r>
              <a:rPr lang="en-IN" sz="2000" b="1" i="1" strike="noStrike" spc="-72" dirty="0">
                <a:solidFill>
                  <a:srgbClr val="000000"/>
                </a:solidFill>
                <a:latin typeface="Times New Roman" pitchFamily="18" charset="0"/>
                <a:cs typeface="Times New Roman" pitchFamily="18" charset="0"/>
              </a:rPr>
              <a:t>te</a:t>
            </a:r>
            <a:r>
              <a:rPr lang="en-IN" sz="2000" b="1" i="1" strike="noStrike" spc="-38" dirty="0">
                <a:solidFill>
                  <a:srgbClr val="000000"/>
                </a:solidFill>
                <a:latin typeface="Times New Roman" pitchFamily="18" charset="0"/>
                <a:cs typeface="Times New Roman" pitchFamily="18" charset="0"/>
              </a:rPr>
              <a:t>m</a:t>
            </a:r>
            <a:r>
              <a:rPr lang="en-IN" sz="2000" b="1" i="1" strike="noStrike" spc="-157" dirty="0">
                <a:solidFill>
                  <a:srgbClr val="000000"/>
                </a:solidFill>
                <a:latin typeface="Times New Roman" pitchFamily="18" charset="0"/>
                <a:cs typeface="Times New Roman" pitchFamily="18" charset="0"/>
              </a:rPr>
              <a:t> </a:t>
            </a:r>
            <a:r>
              <a:rPr lang="en-IN" sz="2000" b="1" i="1" strike="noStrike" spc="18" dirty="0">
                <a:solidFill>
                  <a:srgbClr val="000000"/>
                </a:solidFill>
                <a:latin typeface="Times New Roman" pitchFamily="18" charset="0"/>
                <a:cs typeface="Times New Roman" pitchFamily="18" charset="0"/>
              </a:rPr>
              <a:t>i</a:t>
            </a:r>
            <a:r>
              <a:rPr lang="en-IN" sz="2000" b="1" i="1" strike="noStrike" spc="-18" dirty="0">
                <a:solidFill>
                  <a:srgbClr val="000000"/>
                </a:solidFill>
                <a:latin typeface="Times New Roman" pitchFamily="18" charset="0"/>
                <a:cs typeface="Times New Roman" pitchFamily="18" charset="0"/>
              </a:rPr>
              <a:t>s</a:t>
            </a:r>
            <a:r>
              <a:rPr lang="en-IN" sz="2000" b="1" i="1" strike="noStrike" spc="-52" dirty="0">
                <a:solidFill>
                  <a:srgbClr val="000000"/>
                </a:solidFill>
                <a:latin typeface="Times New Roman" pitchFamily="18" charset="0"/>
                <a:cs typeface="Times New Roman" pitchFamily="18" charset="0"/>
              </a:rPr>
              <a:t> </a:t>
            </a:r>
            <a:r>
              <a:rPr lang="en-IN" sz="2000" b="1" i="1" strike="noStrike" spc="-49" dirty="0">
                <a:solidFill>
                  <a:srgbClr val="000000"/>
                </a:solidFill>
                <a:latin typeface="Times New Roman" pitchFamily="18" charset="0"/>
                <a:cs typeface="Times New Roman" pitchFamily="18" charset="0"/>
              </a:rPr>
              <a:t>t</a:t>
            </a:r>
            <a:r>
              <a:rPr lang="en-IN" sz="2000" b="1" i="1" strike="noStrike" spc="-24" dirty="0">
                <a:solidFill>
                  <a:srgbClr val="000000"/>
                </a:solidFill>
                <a:latin typeface="Times New Roman" pitchFamily="18" charset="0"/>
                <a:cs typeface="Times New Roman" pitchFamily="18" charset="0"/>
              </a:rPr>
              <a:t>o</a:t>
            </a:r>
            <a:r>
              <a:rPr lang="en-IN" sz="2000" b="1" i="1" strike="noStrike" spc="-12" dirty="0">
                <a:solidFill>
                  <a:srgbClr val="000000"/>
                </a:solidFill>
                <a:latin typeface="Times New Roman" pitchFamily="18" charset="0"/>
                <a:cs typeface="Times New Roman" pitchFamily="18" charset="0"/>
              </a:rPr>
              <a:t> </a:t>
            </a:r>
            <a:r>
              <a:rPr lang="en-IN" sz="2000" b="1" i="1" strike="noStrike" spc="-29" dirty="0">
                <a:solidFill>
                  <a:srgbClr val="000000"/>
                </a:solidFill>
                <a:latin typeface="Times New Roman" pitchFamily="18" charset="0"/>
                <a:cs typeface="Times New Roman" pitchFamily="18" charset="0"/>
              </a:rPr>
              <a:t>p</a:t>
            </a:r>
            <a:r>
              <a:rPr lang="en-IN" sz="2000" b="1" i="1" strike="noStrike" spc="-49" dirty="0">
                <a:solidFill>
                  <a:srgbClr val="000000"/>
                </a:solidFill>
                <a:latin typeface="Times New Roman" pitchFamily="18" charset="0"/>
                <a:cs typeface="Times New Roman" pitchFamily="18" charset="0"/>
              </a:rPr>
              <a:t>r</a:t>
            </a:r>
            <a:r>
              <a:rPr lang="en-IN" sz="2000" b="1" i="1" strike="noStrike" spc="-29" dirty="0">
                <a:solidFill>
                  <a:srgbClr val="000000"/>
                </a:solidFill>
                <a:latin typeface="Times New Roman" pitchFamily="18" charset="0"/>
                <a:cs typeface="Times New Roman" pitchFamily="18" charset="0"/>
              </a:rPr>
              <a:t>o</a:t>
            </a:r>
            <a:r>
              <a:rPr lang="en-IN" sz="2000" b="1" i="1" strike="noStrike" spc="-38" dirty="0">
                <a:solidFill>
                  <a:srgbClr val="000000"/>
                </a:solidFill>
                <a:latin typeface="Times New Roman" pitchFamily="18" charset="0"/>
                <a:cs typeface="Times New Roman" pitchFamily="18" charset="0"/>
              </a:rPr>
              <a:t>v</a:t>
            </a:r>
            <a:r>
              <a:rPr lang="en-IN" sz="2000" b="1" i="1" strike="noStrike" spc="-1" dirty="0">
                <a:solidFill>
                  <a:srgbClr val="000000"/>
                </a:solidFill>
                <a:latin typeface="Times New Roman" pitchFamily="18" charset="0"/>
                <a:cs typeface="Times New Roman" pitchFamily="18" charset="0"/>
              </a:rPr>
              <a:t>i</a:t>
            </a:r>
            <a:r>
              <a:rPr lang="en-IN" sz="2000" b="1" i="1" strike="noStrike" spc="-49" dirty="0">
                <a:solidFill>
                  <a:srgbClr val="000000"/>
                </a:solidFill>
                <a:latin typeface="Times New Roman" pitchFamily="18" charset="0"/>
                <a:cs typeface="Times New Roman" pitchFamily="18" charset="0"/>
              </a:rPr>
              <a:t>d</a:t>
            </a:r>
            <a:r>
              <a:rPr lang="en-IN" sz="2000" b="1" i="1" strike="noStrike" spc="-24" dirty="0">
                <a:solidFill>
                  <a:srgbClr val="000000"/>
                </a:solidFill>
                <a:latin typeface="Times New Roman" pitchFamily="18" charset="0"/>
                <a:cs typeface="Times New Roman" pitchFamily="18" charset="0"/>
              </a:rPr>
              <a:t>e</a:t>
            </a:r>
            <a:r>
              <a:rPr lang="en-IN" sz="2000" b="1" i="1" strike="noStrike" spc="-154" dirty="0">
                <a:solidFill>
                  <a:srgbClr val="000000"/>
                </a:solidFill>
                <a:latin typeface="Times New Roman" pitchFamily="18" charset="0"/>
                <a:cs typeface="Times New Roman" pitchFamily="18" charset="0"/>
              </a:rPr>
              <a:t> </a:t>
            </a:r>
            <a:r>
              <a:rPr lang="en-IN" sz="2000" b="1" i="1" strike="noStrike" spc="-4" dirty="0">
                <a:solidFill>
                  <a:srgbClr val="000000"/>
                </a:solidFill>
                <a:latin typeface="Times New Roman" pitchFamily="18" charset="0"/>
                <a:cs typeface="Times New Roman" pitchFamily="18" charset="0"/>
              </a:rPr>
              <a:t>a</a:t>
            </a:r>
            <a:r>
              <a:rPr lang="en-IN" sz="2000" b="1" i="1" strike="noStrike" spc="-24" dirty="0">
                <a:solidFill>
                  <a:srgbClr val="000000"/>
                </a:solidFill>
                <a:latin typeface="Times New Roman" pitchFamily="18" charset="0"/>
                <a:cs typeface="Times New Roman" pitchFamily="18" charset="0"/>
              </a:rPr>
              <a:t>n</a:t>
            </a:r>
            <a:r>
              <a:rPr lang="en-IN" sz="2000" b="1" i="1" strike="noStrike" spc="-58" dirty="0">
                <a:solidFill>
                  <a:srgbClr val="000000"/>
                </a:solidFill>
                <a:latin typeface="Times New Roman" pitchFamily="18" charset="0"/>
                <a:cs typeface="Times New Roman" pitchFamily="18" charset="0"/>
              </a:rPr>
              <a:t> </a:t>
            </a:r>
            <a:r>
              <a:rPr lang="en-IN" sz="2000" b="1" i="1" strike="noStrike" spc="-49" dirty="0">
                <a:solidFill>
                  <a:srgbClr val="000000"/>
                </a:solidFill>
                <a:latin typeface="Times New Roman" pitchFamily="18" charset="0"/>
                <a:cs typeface="Times New Roman" pitchFamily="18" charset="0"/>
              </a:rPr>
              <a:t>env</a:t>
            </a:r>
            <a:r>
              <a:rPr lang="en-IN" sz="2000" b="1" i="1" strike="noStrike" spc="-24" dirty="0">
                <a:solidFill>
                  <a:srgbClr val="000000"/>
                </a:solidFill>
                <a:latin typeface="Times New Roman" pitchFamily="18" charset="0"/>
                <a:cs typeface="Times New Roman" pitchFamily="18" charset="0"/>
              </a:rPr>
              <a:t>i</a:t>
            </a:r>
            <a:r>
              <a:rPr lang="en-IN" sz="2000" b="1" i="1" strike="noStrike" spc="-49" dirty="0">
                <a:solidFill>
                  <a:srgbClr val="000000"/>
                </a:solidFill>
                <a:latin typeface="Times New Roman" pitchFamily="18" charset="0"/>
                <a:cs typeface="Times New Roman" pitchFamily="18" charset="0"/>
              </a:rPr>
              <a:t>r</a:t>
            </a:r>
            <a:r>
              <a:rPr lang="en-IN" sz="2000" b="1" i="1" strike="noStrike" spc="-43" dirty="0">
                <a:solidFill>
                  <a:srgbClr val="000000"/>
                </a:solidFill>
                <a:latin typeface="Times New Roman" pitchFamily="18" charset="0"/>
                <a:cs typeface="Times New Roman" pitchFamily="18" charset="0"/>
              </a:rPr>
              <a:t>o</a:t>
            </a:r>
            <a:r>
              <a:rPr lang="en-IN" sz="2000" b="1" i="1" strike="noStrike" spc="-49" dirty="0">
                <a:solidFill>
                  <a:srgbClr val="000000"/>
                </a:solidFill>
                <a:latin typeface="Times New Roman" pitchFamily="18" charset="0"/>
                <a:cs typeface="Times New Roman" pitchFamily="18" charset="0"/>
              </a:rPr>
              <a:t>n</a:t>
            </a:r>
            <a:r>
              <a:rPr lang="en-IN" sz="2000" b="1" i="1" strike="noStrike" spc="-63" dirty="0">
                <a:solidFill>
                  <a:srgbClr val="000000"/>
                </a:solidFill>
                <a:latin typeface="Times New Roman" pitchFamily="18" charset="0"/>
                <a:cs typeface="Times New Roman" pitchFamily="18" charset="0"/>
              </a:rPr>
              <a:t>m</a:t>
            </a:r>
            <a:r>
              <a:rPr lang="en-IN" sz="2000" b="1" i="1" strike="noStrike" spc="-49" dirty="0">
                <a:solidFill>
                  <a:srgbClr val="000000"/>
                </a:solidFill>
                <a:latin typeface="Times New Roman" pitchFamily="18" charset="0"/>
                <a:cs typeface="Times New Roman" pitchFamily="18" charset="0"/>
              </a:rPr>
              <a:t>en</a:t>
            </a:r>
            <a:r>
              <a:rPr lang="en-IN" sz="2000" b="1" i="1" strike="noStrike" spc="-18" dirty="0">
                <a:solidFill>
                  <a:srgbClr val="000000"/>
                </a:solidFill>
                <a:latin typeface="Times New Roman" pitchFamily="18" charset="0"/>
                <a:cs typeface="Times New Roman" pitchFamily="18" charset="0"/>
              </a:rPr>
              <a:t>t</a:t>
            </a:r>
            <a:r>
              <a:rPr lang="en-IN" sz="2000" b="1" i="1" strike="noStrike" spc="-134" dirty="0">
                <a:solidFill>
                  <a:srgbClr val="000000"/>
                </a:solidFill>
                <a:latin typeface="Times New Roman" pitchFamily="18" charset="0"/>
                <a:cs typeface="Times New Roman" pitchFamily="18" charset="0"/>
              </a:rPr>
              <a:t> </a:t>
            </a:r>
            <a:r>
              <a:rPr lang="en-IN" sz="2000" b="1" i="1" strike="noStrike" spc="18" dirty="0">
                <a:solidFill>
                  <a:srgbClr val="000000"/>
                </a:solidFill>
                <a:latin typeface="Times New Roman" pitchFamily="18" charset="0"/>
                <a:cs typeface="Times New Roman" pitchFamily="18" charset="0"/>
              </a:rPr>
              <a:t>i</a:t>
            </a:r>
            <a:r>
              <a:rPr lang="en-IN" sz="2000" b="1" i="1" strike="noStrike" spc="-24" dirty="0">
                <a:solidFill>
                  <a:srgbClr val="000000"/>
                </a:solidFill>
                <a:latin typeface="Times New Roman" pitchFamily="18" charset="0"/>
                <a:cs typeface="Times New Roman" pitchFamily="18" charset="0"/>
              </a:rPr>
              <a:t>n</a:t>
            </a:r>
            <a:r>
              <a:rPr lang="en-IN" sz="2000" b="1" i="1" strike="noStrike" spc="-69" dirty="0">
                <a:solidFill>
                  <a:srgbClr val="000000"/>
                </a:solidFill>
                <a:latin typeface="Times New Roman" pitchFamily="18" charset="0"/>
                <a:cs typeface="Times New Roman" pitchFamily="18" charset="0"/>
              </a:rPr>
              <a:t> </a:t>
            </a:r>
            <a:r>
              <a:rPr lang="en-IN" sz="2000" b="1" i="1" strike="noStrike" spc="-12" dirty="0">
                <a:solidFill>
                  <a:srgbClr val="000000"/>
                </a:solidFill>
                <a:latin typeface="Times New Roman" pitchFamily="18" charset="0"/>
                <a:cs typeface="Times New Roman" pitchFamily="18" charset="0"/>
              </a:rPr>
              <a:t>w</a:t>
            </a:r>
            <a:r>
              <a:rPr lang="en-IN" sz="2000" b="1" i="1" strike="noStrike" spc="-4" dirty="0">
                <a:solidFill>
                  <a:srgbClr val="000000"/>
                </a:solidFill>
                <a:latin typeface="Times New Roman" pitchFamily="18" charset="0"/>
                <a:cs typeface="Times New Roman" pitchFamily="18" charset="0"/>
              </a:rPr>
              <a:t>h</a:t>
            </a:r>
            <a:r>
              <a:rPr lang="en-IN" sz="2000" b="1" i="1" strike="noStrike" spc="18" dirty="0">
                <a:solidFill>
                  <a:srgbClr val="000000"/>
                </a:solidFill>
                <a:latin typeface="Times New Roman" pitchFamily="18" charset="0"/>
                <a:cs typeface="Times New Roman" pitchFamily="18" charset="0"/>
              </a:rPr>
              <a:t>i</a:t>
            </a:r>
            <a:r>
              <a:rPr lang="en-IN" sz="2000" b="1" i="1" strike="noStrike" spc="-9" dirty="0">
                <a:solidFill>
                  <a:srgbClr val="000000"/>
                </a:solidFill>
                <a:latin typeface="Times New Roman" pitchFamily="18" charset="0"/>
                <a:cs typeface="Times New Roman" pitchFamily="18" charset="0"/>
              </a:rPr>
              <a:t>c</a:t>
            </a:r>
            <a:r>
              <a:rPr lang="en-IN" sz="2000" b="1" i="1" strike="noStrike" spc="-24" dirty="0">
                <a:solidFill>
                  <a:srgbClr val="000000"/>
                </a:solidFill>
                <a:latin typeface="Times New Roman" pitchFamily="18" charset="0"/>
                <a:cs typeface="Times New Roman" pitchFamily="18" charset="0"/>
              </a:rPr>
              <a:t>h</a:t>
            </a:r>
            <a:r>
              <a:rPr lang="en-IN" sz="2000" b="1" i="1" strike="noStrike" spc="-52" dirty="0">
                <a:solidFill>
                  <a:srgbClr val="000000"/>
                </a:solidFill>
                <a:latin typeface="Times New Roman" pitchFamily="18" charset="0"/>
                <a:cs typeface="Times New Roman" pitchFamily="18" charset="0"/>
              </a:rPr>
              <a:t> </a:t>
            </a:r>
            <a:r>
              <a:rPr lang="en-IN" sz="2000" b="1" i="1" strike="noStrike" spc="-29" dirty="0">
                <a:solidFill>
                  <a:srgbClr val="000000"/>
                </a:solidFill>
                <a:latin typeface="Times New Roman" pitchFamily="18" charset="0"/>
                <a:cs typeface="Times New Roman" pitchFamily="18" charset="0"/>
              </a:rPr>
              <a:t>A</a:t>
            </a:r>
            <a:r>
              <a:rPr lang="en-IN" sz="2000" b="1" i="1" strike="noStrike" spc="-12" dirty="0">
                <a:solidFill>
                  <a:srgbClr val="000000"/>
                </a:solidFill>
                <a:latin typeface="Times New Roman" pitchFamily="18" charset="0"/>
                <a:cs typeface="Times New Roman" pitchFamily="18" charset="0"/>
              </a:rPr>
              <a:t> </a:t>
            </a:r>
            <a:r>
              <a:rPr lang="en-IN" sz="2000" b="1" i="1" strike="noStrike" spc="-29" dirty="0">
                <a:solidFill>
                  <a:srgbClr val="000000"/>
                </a:solidFill>
                <a:latin typeface="Times New Roman" pitchFamily="18" charset="0"/>
                <a:cs typeface="Times New Roman" pitchFamily="18" charset="0"/>
              </a:rPr>
              <a:t>u</a:t>
            </a:r>
            <a:r>
              <a:rPr lang="en-IN" sz="2000" b="1" i="1" strike="noStrike" spc="-43" dirty="0">
                <a:solidFill>
                  <a:srgbClr val="000000"/>
                </a:solidFill>
                <a:latin typeface="Times New Roman" pitchFamily="18" charset="0"/>
                <a:cs typeface="Times New Roman" pitchFamily="18" charset="0"/>
              </a:rPr>
              <a:t>s</a:t>
            </a:r>
            <a:r>
              <a:rPr lang="en-IN" sz="2000" b="1" i="1" strike="noStrike" spc="-18" dirty="0">
                <a:solidFill>
                  <a:srgbClr val="000000"/>
                </a:solidFill>
                <a:latin typeface="Times New Roman" pitchFamily="18" charset="0"/>
                <a:cs typeface="Times New Roman" pitchFamily="18" charset="0"/>
              </a:rPr>
              <a:t>er</a:t>
            </a:r>
            <a:r>
              <a:rPr lang="en-IN" sz="2000" b="1" i="1" strike="noStrike" spc="-117" dirty="0">
                <a:solidFill>
                  <a:srgbClr val="000000"/>
                </a:solidFill>
                <a:latin typeface="Times New Roman" pitchFamily="18" charset="0"/>
                <a:cs typeface="Times New Roman" pitchFamily="18" charset="0"/>
              </a:rPr>
              <a:t> </a:t>
            </a:r>
            <a:r>
              <a:rPr lang="en-IN" sz="2000" b="1" i="1" strike="noStrike" spc="-49" dirty="0">
                <a:solidFill>
                  <a:srgbClr val="000000"/>
                </a:solidFill>
                <a:latin typeface="Times New Roman" pitchFamily="18" charset="0"/>
                <a:cs typeface="Times New Roman" pitchFamily="18" charset="0"/>
              </a:rPr>
              <a:t>ca</a:t>
            </a:r>
            <a:r>
              <a:rPr lang="en-IN" sz="2000" b="1" i="1" strike="noStrike" spc="-24" dirty="0">
                <a:solidFill>
                  <a:srgbClr val="000000"/>
                </a:solidFill>
                <a:latin typeface="Times New Roman" pitchFamily="18" charset="0"/>
                <a:cs typeface="Times New Roman" pitchFamily="18" charset="0"/>
              </a:rPr>
              <a:t>n</a:t>
            </a:r>
            <a:r>
              <a:rPr lang="en-IN" sz="2000" b="1" i="1" strike="noStrike" spc="-12" dirty="0">
                <a:solidFill>
                  <a:srgbClr val="000000"/>
                </a:solidFill>
                <a:latin typeface="Times New Roman" pitchFamily="18" charset="0"/>
                <a:cs typeface="Times New Roman" pitchFamily="18" charset="0"/>
              </a:rPr>
              <a:t> </a:t>
            </a:r>
            <a:r>
              <a:rPr lang="en-IN" sz="2000" b="1" i="1" strike="noStrike" spc="-58" dirty="0">
                <a:solidFill>
                  <a:srgbClr val="000000"/>
                </a:solidFill>
                <a:latin typeface="Times New Roman" pitchFamily="18" charset="0"/>
                <a:cs typeface="Times New Roman" pitchFamily="18" charset="0"/>
              </a:rPr>
              <a:t>exe</a:t>
            </a:r>
            <a:r>
              <a:rPr lang="en-IN" sz="2000" b="1" i="1" strike="noStrike" spc="-63" dirty="0">
                <a:solidFill>
                  <a:srgbClr val="000000"/>
                </a:solidFill>
                <a:latin typeface="Times New Roman" pitchFamily="18" charset="0"/>
                <a:cs typeface="Times New Roman" pitchFamily="18" charset="0"/>
              </a:rPr>
              <a:t>cut</a:t>
            </a:r>
            <a:r>
              <a:rPr lang="en-IN" sz="2000" b="1" i="1" strike="noStrike" spc="-24" dirty="0">
                <a:solidFill>
                  <a:srgbClr val="000000"/>
                </a:solidFill>
                <a:latin typeface="Times New Roman" pitchFamily="18" charset="0"/>
                <a:cs typeface="Times New Roman" pitchFamily="18" charset="0"/>
              </a:rPr>
              <a:t>e</a:t>
            </a:r>
            <a:r>
              <a:rPr lang="en-IN" sz="2000" b="1" i="1" strike="noStrike" spc="-174" dirty="0">
                <a:solidFill>
                  <a:srgbClr val="000000"/>
                </a:solidFill>
                <a:latin typeface="Times New Roman" pitchFamily="18" charset="0"/>
                <a:cs typeface="Times New Roman" pitchFamily="18" charset="0"/>
              </a:rPr>
              <a:t> </a:t>
            </a:r>
            <a:r>
              <a:rPr lang="en-IN" sz="2000" b="1" i="1" strike="noStrike" spc="-49" dirty="0">
                <a:solidFill>
                  <a:srgbClr val="000000"/>
                </a:solidFill>
                <a:latin typeface="Times New Roman" pitchFamily="18" charset="0"/>
                <a:cs typeface="Times New Roman" pitchFamily="18" charset="0"/>
              </a:rPr>
              <a:t>pr</a:t>
            </a:r>
            <a:r>
              <a:rPr lang="en-IN" sz="2000" b="1" i="1" strike="noStrike" spc="-18" dirty="0">
                <a:solidFill>
                  <a:srgbClr val="000000"/>
                </a:solidFill>
                <a:latin typeface="Times New Roman" pitchFamily="18" charset="0"/>
                <a:cs typeface="Times New Roman" pitchFamily="18" charset="0"/>
              </a:rPr>
              <a:t>o</a:t>
            </a:r>
            <a:r>
              <a:rPr lang="en-IN" sz="2000" b="1" i="1" strike="noStrike" spc="-49" dirty="0">
                <a:solidFill>
                  <a:srgbClr val="000000"/>
                </a:solidFill>
                <a:latin typeface="Times New Roman" pitchFamily="18" charset="0"/>
                <a:cs typeface="Times New Roman" pitchFamily="18" charset="0"/>
              </a:rPr>
              <a:t>gra</a:t>
            </a:r>
            <a:r>
              <a:rPr lang="en-IN" sz="2000" b="1" i="1" strike="noStrike" spc="-69" dirty="0">
                <a:solidFill>
                  <a:srgbClr val="000000"/>
                </a:solidFill>
                <a:latin typeface="Times New Roman" pitchFamily="18" charset="0"/>
                <a:cs typeface="Times New Roman" pitchFamily="18" charset="0"/>
              </a:rPr>
              <a:t>m</a:t>
            </a:r>
            <a:r>
              <a:rPr lang="en-IN" sz="2000" b="1" i="1" strike="noStrike" spc="-1" dirty="0">
                <a:solidFill>
                  <a:srgbClr val="000000"/>
                </a:solidFill>
                <a:latin typeface="Times New Roman" pitchFamily="18" charset="0"/>
                <a:cs typeface="Times New Roman" pitchFamily="18" charset="0"/>
              </a:rPr>
              <a:t>s</a:t>
            </a:r>
            <a:r>
              <a:rPr lang="en-IN" sz="2000" b="1" i="1" strike="noStrike" spc="-194" dirty="0">
                <a:solidFill>
                  <a:srgbClr val="000000"/>
                </a:solidFill>
                <a:latin typeface="Times New Roman" pitchFamily="18" charset="0"/>
                <a:cs typeface="Times New Roman" pitchFamily="18" charset="0"/>
              </a:rPr>
              <a:t> </a:t>
            </a:r>
            <a:r>
              <a:rPr lang="en-IN" sz="2000" b="1" i="1" strike="noStrike" spc="18" dirty="0">
                <a:solidFill>
                  <a:srgbClr val="000000"/>
                </a:solidFill>
                <a:latin typeface="Times New Roman" pitchFamily="18" charset="0"/>
                <a:cs typeface="Times New Roman" pitchFamily="18" charset="0"/>
              </a:rPr>
              <a:t>i</a:t>
            </a:r>
            <a:r>
              <a:rPr lang="en-IN" sz="2000" b="1" i="1" strike="noStrike" spc="-24" dirty="0">
                <a:solidFill>
                  <a:srgbClr val="000000"/>
                </a:solidFill>
                <a:latin typeface="Times New Roman" pitchFamily="18" charset="0"/>
                <a:cs typeface="Times New Roman" pitchFamily="18" charset="0"/>
              </a:rPr>
              <a:t>n</a:t>
            </a:r>
            <a:r>
              <a:rPr lang="en-IN" sz="2000" b="1" i="1" strike="noStrike" spc="-72" dirty="0">
                <a:solidFill>
                  <a:srgbClr val="000000"/>
                </a:solidFill>
                <a:latin typeface="Times New Roman" pitchFamily="18" charset="0"/>
                <a:cs typeface="Times New Roman" pitchFamily="18" charset="0"/>
              </a:rPr>
              <a:t> </a:t>
            </a:r>
            <a:r>
              <a:rPr lang="en-IN" sz="2000" b="1" i="1" strike="noStrike" spc="-24" dirty="0">
                <a:solidFill>
                  <a:srgbClr val="000000"/>
                </a:solidFill>
                <a:latin typeface="Times New Roman" pitchFamily="18" charset="0"/>
                <a:cs typeface="Times New Roman" pitchFamily="18" charset="0"/>
              </a:rPr>
              <a:t>a</a:t>
            </a:r>
            <a:r>
              <a:rPr lang="en-IN" sz="2000" b="1" i="1" strike="noStrike" spc="-43" dirty="0">
                <a:solidFill>
                  <a:srgbClr val="000000"/>
                </a:solidFill>
                <a:latin typeface="Times New Roman" pitchFamily="18" charset="0"/>
                <a:cs typeface="Times New Roman" pitchFamily="18" charset="0"/>
              </a:rPr>
              <a:t> </a:t>
            </a:r>
            <a:r>
              <a:rPr lang="en-IN" sz="2000" b="1" i="1" strike="noStrike" spc="-49" dirty="0">
                <a:solidFill>
                  <a:srgbClr val="000000"/>
                </a:solidFill>
                <a:latin typeface="Times New Roman" pitchFamily="18" charset="0"/>
                <a:cs typeface="Times New Roman" pitchFamily="18" charset="0"/>
              </a:rPr>
              <a:t>c</a:t>
            </a:r>
            <a:r>
              <a:rPr lang="en-IN" sz="2000" b="1" i="1" strike="noStrike" spc="-18" dirty="0">
                <a:solidFill>
                  <a:srgbClr val="000000"/>
                </a:solidFill>
                <a:latin typeface="Times New Roman" pitchFamily="18" charset="0"/>
                <a:cs typeface="Times New Roman" pitchFamily="18" charset="0"/>
              </a:rPr>
              <a:t>o</a:t>
            </a:r>
            <a:r>
              <a:rPr lang="en-IN" sz="2000" b="1" i="1" strike="noStrike" spc="-49" dirty="0">
                <a:solidFill>
                  <a:srgbClr val="000000"/>
                </a:solidFill>
                <a:latin typeface="Times New Roman" pitchFamily="18" charset="0"/>
                <a:cs typeface="Times New Roman" pitchFamily="18" charset="0"/>
              </a:rPr>
              <a:t>nv</a:t>
            </a:r>
            <a:r>
              <a:rPr lang="en-IN" sz="2000" b="1" i="1" strike="noStrike" spc="-52" dirty="0">
                <a:solidFill>
                  <a:srgbClr val="000000"/>
                </a:solidFill>
                <a:latin typeface="Times New Roman" pitchFamily="18" charset="0"/>
                <a:cs typeface="Times New Roman" pitchFamily="18" charset="0"/>
              </a:rPr>
              <a:t>e</a:t>
            </a:r>
            <a:r>
              <a:rPr lang="en-IN" sz="2000" b="1" i="1" strike="noStrike" spc="-49" dirty="0">
                <a:solidFill>
                  <a:srgbClr val="000000"/>
                </a:solidFill>
                <a:latin typeface="Times New Roman" pitchFamily="18" charset="0"/>
                <a:cs typeface="Times New Roman" pitchFamily="18" charset="0"/>
              </a:rPr>
              <a:t>n</a:t>
            </a:r>
            <a:r>
              <a:rPr lang="en-IN" sz="2000" b="1" i="1" strike="noStrike" spc="-29" dirty="0">
                <a:solidFill>
                  <a:srgbClr val="000000"/>
                </a:solidFill>
                <a:latin typeface="Times New Roman" pitchFamily="18" charset="0"/>
                <a:cs typeface="Times New Roman" pitchFamily="18" charset="0"/>
              </a:rPr>
              <a:t>i</a:t>
            </a:r>
            <a:r>
              <a:rPr lang="en-IN" sz="2000" b="1" i="1" strike="noStrike" spc="-52" dirty="0">
                <a:solidFill>
                  <a:srgbClr val="000000"/>
                </a:solidFill>
                <a:latin typeface="Times New Roman" pitchFamily="18" charset="0"/>
                <a:cs typeface="Times New Roman" pitchFamily="18" charset="0"/>
              </a:rPr>
              <a:t>e</a:t>
            </a:r>
            <a:r>
              <a:rPr lang="en-IN" sz="2000" b="1" i="1" strike="noStrike" spc="-49" dirty="0">
                <a:solidFill>
                  <a:srgbClr val="000000"/>
                </a:solidFill>
                <a:latin typeface="Times New Roman" pitchFamily="18" charset="0"/>
                <a:cs typeface="Times New Roman" pitchFamily="18" charset="0"/>
              </a:rPr>
              <a:t>n</a:t>
            </a:r>
            <a:r>
              <a:rPr lang="en-IN" sz="2000" b="1" i="1" strike="noStrike" spc="-18" dirty="0">
                <a:solidFill>
                  <a:srgbClr val="000000"/>
                </a:solidFill>
                <a:latin typeface="Times New Roman" pitchFamily="18" charset="0"/>
                <a:cs typeface="Times New Roman" pitchFamily="18" charset="0"/>
              </a:rPr>
              <a:t>t</a:t>
            </a:r>
            <a:r>
              <a:rPr lang="en-IN" sz="2000" b="1" i="1" strike="noStrike" spc="-143" dirty="0">
                <a:solidFill>
                  <a:srgbClr val="000000"/>
                </a:solidFill>
                <a:latin typeface="Times New Roman" pitchFamily="18" charset="0"/>
                <a:cs typeface="Times New Roman" pitchFamily="18" charset="0"/>
              </a:rPr>
              <a:t> </a:t>
            </a:r>
            <a:r>
              <a:rPr lang="en-IN" sz="2000" b="1" i="1" strike="noStrike" spc="-24" dirty="0" smtClean="0">
                <a:solidFill>
                  <a:srgbClr val="000000"/>
                </a:solidFill>
                <a:latin typeface="Times New Roman" pitchFamily="18" charset="0"/>
                <a:cs typeface="Times New Roman" pitchFamily="18" charset="0"/>
              </a:rPr>
              <a:t>m</a:t>
            </a:r>
            <a:r>
              <a:rPr lang="en-IN" sz="2000" b="1" i="1" strike="noStrike" spc="-9" dirty="0" smtClean="0">
                <a:solidFill>
                  <a:srgbClr val="000000"/>
                </a:solidFill>
                <a:latin typeface="Times New Roman" pitchFamily="18" charset="0"/>
                <a:cs typeface="Times New Roman" pitchFamily="18" charset="0"/>
              </a:rPr>
              <a:t>ann</a:t>
            </a:r>
            <a:r>
              <a:rPr lang="en-IN" sz="2000" b="1" i="1" strike="noStrike" spc="-4" dirty="0" smtClean="0">
                <a:solidFill>
                  <a:srgbClr val="000000"/>
                </a:solidFill>
                <a:latin typeface="Times New Roman" pitchFamily="18" charset="0"/>
                <a:cs typeface="Times New Roman" pitchFamily="18" charset="0"/>
              </a:rPr>
              <a:t>e</a:t>
            </a:r>
            <a:r>
              <a:rPr lang="en-IN" sz="2000" b="1" i="1" strike="noStrike" spc="-18" dirty="0" smtClean="0">
                <a:solidFill>
                  <a:srgbClr val="000000"/>
                </a:solidFill>
                <a:latin typeface="Times New Roman" pitchFamily="18" charset="0"/>
                <a:cs typeface="Times New Roman" pitchFamily="18" charset="0"/>
              </a:rPr>
              <a:t>r</a:t>
            </a:r>
            <a:endParaRPr lang="en-IN" sz="2000" b="1" strike="noStrike" spc="-1" dirty="0">
              <a:latin typeface="Times New Roman" pitchFamily="18" charset="0"/>
              <a:cs typeface="Times New Roman" pitchFamily="18" charset="0"/>
            </a:endParaRPr>
          </a:p>
        </p:txBody>
      </p:sp>
      <p:sp>
        <p:nvSpPr>
          <p:cNvPr id="8" name="Rectangle 7"/>
          <p:cNvSpPr/>
          <p:nvPr/>
        </p:nvSpPr>
        <p:spPr>
          <a:xfrm>
            <a:off x="482600" y="2514600"/>
            <a:ext cx="12192000" cy="7294305"/>
          </a:xfrm>
          <a:prstGeom prst="rect">
            <a:avLst/>
          </a:prstGeom>
        </p:spPr>
        <p:txBody>
          <a:bodyPr wrap="square">
            <a:spAutoFit/>
          </a:bodyPr>
          <a:lstStyle/>
          <a:p>
            <a:pPr algn="just"/>
            <a:r>
              <a:rPr lang="en-US" b="1" dirty="0" smtClean="0">
                <a:latin typeface="Times New Roman" pitchFamily="18" charset="0"/>
                <a:cs typeface="Times New Roman" pitchFamily="18" charset="0"/>
              </a:rPr>
              <a:t>1) Single User Operating system</a:t>
            </a:r>
          </a:p>
          <a:p>
            <a:pPr algn="just"/>
            <a:r>
              <a:rPr lang="en-US" dirty="0" smtClean="0">
                <a:latin typeface="Times New Roman" pitchFamily="18" charset="0"/>
                <a:cs typeface="Times New Roman" pitchFamily="18" charset="0"/>
              </a:rPr>
              <a:t>An operating system that allows a single person to use or access a computer at a time is called single user operating system. For example, DOS and Windows 95 are single user operating systems.</a:t>
            </a:r>
          </a:p>
          <a:p>
            <a:pPr algn="just"/>
            <a:endParaRPr lang="en-US" dirty="0" smtClean="0">
              <a:latin typeface="Times New Roman" pitchFamily="18" charset="0"/>
              <a:cs typeface="Times New Roman" pitchFamily="18" charset="0"/>
            </a:endParaRPr>
          </a:p>
          <a:p>
            <a:pPr algn="just"/>
            <a:r>
              <a:rPr lang="en-US" b="1" dirty="0" smtClean="0">
                <a:latin typeface="Times New Roman" pitchFamily="18" charset="0"/>
                <a:cs typeface="Times New Roman" pitchFamily="18" charset="0"/>
              </a:rPr>
              <a:t>2) Multiuser Operating System</a:t>
            </a:r>
          </a:p>
          <a:p>
            <a:pPr algn="just"/>
            <a:r>
              <a:rPr lang="en-US" dirty="0" smtClean="0">
                <a:latin typeface="Times New Roman" pitchFamily="18" charset="0"/>
                <a:cs typeface="Times New Roman" pitchFamily="18" charset="0"/>
              </a:rPr>
              <a:t>An operating system that allows more than one user to access a computer at a time is called multi user operating system. For example Unix, Linux, Windows 2000 server</a:t>
            </a:r>
          </a:p>
          <a:p>
            <a:pPr algn="just"/>
            <a:endParaRPr lang="en-US" dirty="0" smtClean="0">
              <a:latin typeface="Times New Roman" pitchFamily="18" charset="0"/>
              <a:cs typeface="Times New Roman" pitchFamily="18" charset="0"/>
            </a:endParaRPr>
          </a:p>
          <a:p>
            <a:pPr algn="just"/>
            <a:r>
              <a:rPr lang="en-US" b="1" dirty="0" smtClean="0">
                <a:latin typeface="Times New Roman" pitchFamily="18" charset="0"/>
                <a:cs typeface="Times New Roman" pitchFamily="18" charset="0"/>
              </a:rPr>
              <a:t>3)Single Tasking operating system</a:t>
            </a:r>
          </a:p>
          <a:p>
            <a:pPr algn="just"/>
            <a:r>
              <a:rPr lang="en-US" dirty="0" smtClean="0">
                <a:latin typeface="Times New Roman" pitchFamily="18" charset="0"/>
                <a:cs typeface="Times New Roman" pitchFamily="18" charset="0"/>
              </a:rPr>
              <a:t>An operating system that allows the user to perform only one task at a time is called single tasking operating system. For example, DOS is a single tasking operating system. </a:t>
            </a:r>
          </a:p>
          <a:p>
            <a:pPr algn="just"/>
            <a:endParaRPr lang="en-US" dirty="0" smtClean="0">
              <a:latin typeface="Times New Roman" pitchFamily="18" charset="0"/>
              <a:cs typeface="Times New Roman" pitchFamily="18" charset="0"/>
            </a:endParaRPr>
          </a:p>
          <a:p>
            <a:pPr algn="just"/>
            <a:r>
              <a:rPr lang="en-US" b="1" dirty="0" smtClean="0">
                <a:latin typeface="Times New Roman" pitchFamily="18" charset="0"/>
                <a:cs typeface="Times New Roman" pitchFamily="18" charset="0"/>
              </a:rPr>
              <a:t>4) Multi Tasking operating system</a:t>
            </a:r>
          </a:p>
          <a:p>
            <a:pPr algn="just"/>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An operating system that allows the user to perform more than one tasks at a time is called multi tasking operating system. For example Windows, Unix, Linux are multi tasking operating systems. </a:t>
            </a:r>
          </a:p>
          <a:p>
            <a:pPr algn="just"/>
            <a:endParaRPr lang="en-US" dirty="0" smtClean="0">
              <a:latin typeface="Times New Roman" pitchFamily="18" charset="0"/>
              <a:cs typeface="Times New Roman" pitchFamily="18" charset="0"/>
            </a:endParaRPr>
          </a:p>
          <a:p>
            <a:pPr algn="just"/>
            <a:r>
              <a:rPr lang="en-US" b="1" dirty="0" smtClean="0">
                <a:latin typeface="Times New Roman" pitchFamily="18" charset="0"/>
                <a:cs typeface="Times New Roman" pitchFamily="18" charset="0"/>
              </a:rPr>
              <a:t>5) Network operating system</a:t>
            </a:r>
          </a:p>
          <a:p>
            <a:pPr algn="just"/>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An operating system that supports network is called network operating system. It normally works on a server.  examples of network operating system are Windows NT Server, Windows 2000 Server, UNIX, and Linux. </a:t>
            </a:r>
          </a:p>
          <a:p>
            <a:pPr algn="just"/>
            <a:endParaRPr lang="en-US"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6) Real Time operating system</a:t>
            </a:r>
          </a:p>
          <a:p>
            <a:r>
              <a:rPr lang="en-US" dirty="0" smtClean="0">
                <a:latin typeface="Times New Roman" pitchFamily="18" charset="0"/>
                <a:cs typeface="Times New Roman" pitchFamily="18" charset="0"/>
              </a:rPr>
              <a:t>A real time operating system is a very fast operating system. It responds to a certain input extremely quickly.  Example:-Air Traffic Control Systems,  </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CustomShape 1"/>
          <p:cNvSpPr/>
          <p:nvPr/>
        </p:nvSpPr>
        <p:spPr>
          <a:xfrm>
            <a:off x="1342800" y="66960"/>
            <a:ext cx="3056760" cy="162576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439" name="CustomShape 2"/>
          <p:cNvSpPr/>
          <p:nvPr/>
        </p:nvSpPr>
        <p:spPr>
          <a:xfrm>
            <a:off x="3424320" y="66960"/>
            <a:ext cx="5121720" cy="162576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440" name="CustomShape 3"/>
          <p:cNvSpPr/>
          <p:nvPr/>
        </p:nvSpPr>
        <p:spPr>
          <a:xfrm>
            <a:off x="7571160" y="66960"/>
            <a:ext cx="1168560" cy="1625760"/>
          </a:xfrm>
          <a:prstGeom prst="rect">
            <a:avLst/>
          </a:prstGeom>
          <a:blipFill rotWithShape="0">
            <a:blip r:embed="rId4"/>
            <a:stretch>
              <a:fillRect/>
            </a:stretch>
          </a:blipFill>
          <a:ln>
            <a:noFill/>
          </a:ln>
        </p:spPr>
        <p:style>
          <a:lnRef idx="0">
            <a:scrgbClr r="0" g="0" b="0"/>
          </a:lnRef>
          <a:fillRef idx="0">
            <a:scrgbClr r="0" g="0" b="0"/>
          </a:fillRef>
          <a:effectRef idx="0">
            <a:scrgbClr r="0" g="0" b="0"/>
          </a:effectRef>
          <a:fontRef idx="minor"/>
        </p:style>
      </p:sp>
      <p:sp>
        <p:nvSpPr>
          <p:cNvPr id="441" name="CustomShape 4"/>
          <p:cNvSpPr/>
          <p:nvPr/>
        </p:nvSpPr>
        <p:spPr>
          <a:xfrm>
            <a:off x="7764840" y="66960"/>
            <a:ext cx="4178520" cy="1625760"/>
          </a:xfrm>
          <a:prstGeom prst="rect">
            <a:avLst/>
          </a:prstGeom>
          <a:blipFill rotWithShape="0">
            <a:blip r:embed="rId5"/>
            <a:stretch>
              <a:fillRect/>
            </a:stretch>
          </a:blipFill>
          <a:ln>
            <a:noFill/>
          </a:ln>
        </p:spPr>
        <p:style>
          <a:lnRef idx="0">
            <a:scrgbClr r="0" g="0" b="0"/>
          </a:lnRef>
          <a:fillRef idx="0">
            <a:scrgbClr r="0" g="0" b="0"/>
          </a:fillRef>
          <a:effectRef idx="0">
            <a:scrgbClr r="0" g="0" b="0"/>
          </a:effectRef>
          <a:fontRef idx="minor"/>
        </p:style>
      </p:sp>
      <p:sp>
        <p:nvSpPr>
          <p:cNvPr id="442" name="CustomShape 5"/>
          <p:cNvSpPr/>
          <p:nvPr/>
        </p:nvSpPr>
        <p:spPr>
          <a:xfrm>
            <a:off x="10968120" y="66960"/>
            <a:ext cx="1156320" cy="1625760"/>
          </a:xfrm>
          <a:prstGeom prst="rect">
            <a:avLst/>
          </a:prstGeom>
          <a:blipFill rotWithShape="0">
            <a:blip r:embed="rId6"/>
            <a:stretch>
              <a:fillRect/>
            </a:stretch>
          </a:blipFill>
          <a:ln>
            <a:noFill/>
          </a:ln>
        </p:spPr>
        <p:style>
          <a:lnRef idx="0">
            <a:scrgbClr r="0" g="0" b="0"/>
          </a:lnRef>
          <a:fillRef idx="0">
            <a:scrgbClr r="0" g="0" b="0"/>
          </a:fillRef>
          <a:effectRef idx="0">
            <a:scrgbClr r="0" g="0" b="0"/>
          </a:effectRef>
          <a:fontRef idx="minor"/>
        </p:style>
      </p:sp>
      <p:sp>
        <p:nvSpPr>
          <p:cNvPr id="443" name="CustomShape 6"/>
          <p:cNvSpPr/>
          <p:nvPr/>
        </p:nvSpPr>
        <p:spPr>
          <a:xfrm>
            <a:off x="4401360" y="935640"/>
            <a:ext cx="4481640" cy="1625760"/>
          </a:xfrm>
          <a:prstGeom prst="rect">
            <a:avLst/>
          </a:prstGeom>
          <a:blipFill rotWithShape="0">
            <a:blip r:embed="rId7"/>
            <a:stretch>
              <a:fillRect/>
            </a:stretch>
          </a:blipFill>
          <a:ln>
            <a:noFill/>
          </a:ln>
        </p:spPr>
        <p:style>
          <a:lnRef idx="0">
            <a:scrgbClr r="0" g="0" b="0"/>
          </a:lnRef>
          <a:fillRef idx="0">
            <a:scrgbClr r="0" g="0" b="0"/>
          </a:fillRef>
          <a:effectRef idx="0">
            <a:scrgbClr r="0" g="0" b="0"/>
          </a:effectRef>
          <a:fontRef idx="minor"/>
        </p:style>
      </p:sp>
      <p:sp>
        <p:nvSpPr>
          <p:cNvPr id="444" name="CustomShape 7"/>
          <p:cNvSpPr/>
          <p:nvPr/>
        </p:nvSpPr>
        <p:spPr>
          <a:xfrm>
            <a:off x="7908120" y="935640"/>
            <a:ext cx="1156320" cy="1625760"/>
          </a:xfrm>
          <a:prstGeom prst="rect">
            <a:avLst/>
          </a:prstGeom>
          <a:blipFill rotWithShape="0">
            <a:blip r:embed="rId6"/>
            <a:stretch>
              <a:fillRect/>
            </a:stretch>
          </a:blipFill>
          <a:ln>
            <a:noFill/>
          </a:ln>
        </p:spPr>
        <p:style>
          <a:lnRef idx="0">
            <a:scrgbClr r="0" g="0" b="0"/>
          </a:lnRef>
          <a:fillRef idx="0">
            <a:scrgbClr r="0" g="0" b="0"/>
          </a:fillRef>
          <a:effectRef idx="0">
            <a:scrgbClr r="0" g="0" b="0"/>
          </a:effectRef>
          <a:fontRef idx="minor"/>
        </p:style>
      </p:sp>
      <p:sp>
        <p:nvSpPr>
          <p:cNvPr id="445" name="TextShape 8"/>
          <p:cNvSpPr txBox="1"/>
          <p:nvPr/>
        </p:nvSpPr>
        <p:spPr>
          <a:xfrm>
            <a:off x="803520" y="441360"/>
            <a:ext cx="11397600" cy="2606400"/>
          </a:xfrm>
          <a:prstGeom prst="rect">
            <a:avLst/>
          </a:prstGeom>
          <a:noFill/>
          <a:ln>
            <a:noFill/>
          </a:ln>
        </p:spPr>
        <p:txBody>
          <a:bodyPr lIns="0" tIns="0" rIns="0" bIns="0"/>
          <a:lstStyle/>
          <a:p>
            <a:pPr marL="281880" algn="ctr">
              <a:lnSpc>
                <a:spcPct val="100000"/>
              </a:lnSpc>
            </a:pPr>
            <a:r>
              <a:rPr lang="de-DE" sz="5700" b="1" strike="noStrike" spc="-627">
                <a:solidFill>
                  <a:srgbClr val="2E5796"/>
                </a:solidFill>
                <a:latin typeface="Palatino Linotype"/>
              </a:rPr>
              <a:t>T</a:t>
            </a:r>
            <a:r>
              <a:rPr lang="de-DE" sz="5700" b="1" strike="noStrike" spc="-63">
                <a:solidFill>
                  <a:srgbClr val="2E5796"/>
                </a:solidFill>
                <a:latin typeface="Palatino Linotype"/>
              </a:rPr>
              <a:t>y</a:t>
            </a:r>
            <a:r>
              <a:rPr lang="de-DE" sz="5700" b="1" strike="noStrike" spc="-97">
                <a:solidFill>
                  <a:srgbClr val="2E5796"/>
                </a:solidFill>
                <a:latin typeface="Palatino Linotype"/>
              </a:rPr>
              <a:t>p</a:t>
            </a:r>
            <a:r>
              <a:rPr lang="de-DE" sz="5700" b="1" strike="noStrike" spc="-52">
                <a:solidFill>
                  <a:srgbClr val="2E5796"/>
                </a:solidFill>
                <a:latin typeface="Palatino Linotype"/>
              </a:rPr>
              <a:t>e</a:t>
            </a:r>
            <a:r>
              <a:rPr lang="de-DE" sz="5700" b="1" strike="noStrike" spc="-29">
                <a:solidFill>
                  <a:srgbClr val="2E5796"/>
                </a:solidFill>
                <a:latin typeface="Palatino Linotype"/>
              </a:rPr>
              <a:t>s</a:t>
            </a:r>
            <a:r>
              <a:rPr lang="de-DE" sz="5700" b="1" strike="noStrike" spc="-97">
                <a:solidFill>
                  <a:srgbClr val="2E5796"/>
                </a:solidFill>
                <a:latin typeface="Times New Roman"/>
              </a:rPr>
              <a:t> </a:t>
            </a:r>
            <a:r>
              <a:rPr lang="de-DE" sz="5700" b="1" strike="noStrike" spc="-4">
                <a:solidFill>
                  <a:srgbClr val="2E5796"/>
                </a:solidFill>
                <a:latin typeface="Palatino Linotype"/>
              </a:rPr>
              <a:t>o</a:t>
            </a:r>
            <a:r>
              <a:rPr lang="de-DE" sz="5700" b="1" strike="noStrike" spc="-1">
                <a:solidFill>
                  <a:srgbClr val="2E5796"/>
                </a:solidFill>
                <a:latin typeface="Palatino Linotype"/>
              </a:rPr>
              <a:t>f</a:t>
            </a:r>
            <a:r>
              <a:rPr lang="de-DE" sz="5700" b="1" strike="noStrike" spc="-24">
                <a:solidFill>
                  <a:srgbClr val="2E5796"/>
                </a:solidFill>
                <a:latin typeface="Times New Roman"/>
              </a:rPr>
              <a:t> </a:t>
            </a:r>
            <a:r>
              <a:rPr lang="de-DE" sz="5700" b="1" strike="noStrike" spc="-43">
                <a:solidFill>
                  <a:srgbClr val="2E5796"/>
                </a:solidFill>
                <a:latin typeface="Palatino Linotype"/>
              </a:rPr>
              <a:t>A</a:t>
            </a:r>
            <a:r>
              <a:rPr lang="de-DE" sz="5700" b="1" strike="noStrike" spc="-58">
                <a:solidFill>
                  <a:srgbClr val="2E5796"/>
                </a:solidFill>
                <a:latin typeface="Palatino Linotype"/>
              </a:rPr>
              <a:t>s</a:t>
            </a:r>
            <a:r>
              <a:rPr lang="de-DE" sz="5700" b="1" strike="noStrike" spc="-1">
                <a:solidFill>
                  <a:srgbClr val="2E5796"/>
                </a:solidFill>
                <a:latin typeface="Palatino Linotype"/>
              </a:rPr>
              <a:t>se</a:t>
            </a:r>
            <a:r>
              <a:rPr lang="de-DE" sz="5700" b="1" strike="noStrike" spc="-38">
                <a:solidFill>
                  <a:srgbClr val="2E5796"/>
                </a:solidFill>
                <a:latin typeface="Palatino Linotype"/>
              </a:rPr>
              <a:t>m</a:t>
            </a:r>
            <a:r>
              <a:rPr lang="de-DE" sz="5700" b="1" strike="noStrike" spc="-32">
                <a:solidFill>
                  <a:srgbClr val="2E5796"/>
                </a:solidFill>
                <a:latin typeface="Palatino Linotype"/>
              </a:rPr>
              <a:t>b</a:t>
            </a:r>
            <a:r>
              <a:rPr lang="de-DE" sz="5700" b="1" strike="noStrike" spc="-49">
                <a:solidFill>
                  <a:srgbClr val="2E5796"/>
                </a:solidFill>
                <a:latin typeface="Palatino Linotype"/>
              </a:rPr>
              <a:t>l</a:t>
            </a:r>
            <a:r>
              <a:rPr lang="de-DE" sz="5700" b="1" strike="noStrike" spc="-1">
                <a:solidFill>
                  <a:srgbClr val="2E5796"/>
                </a:solidFill>
                <a:latin typeface="Palatino Linotype"/>
              </a:rPr>
              <a:t>y</a:t>
            </a:r>
            <a:r>
              <a:rPr lang="de-DE" sz="5700" b="1" strike="noStrike" spc="89">
                <a:solidFill>
                  <a:srgbClr val="2E5796"/>
                </a:solidFill>
                <a:latin typeface="Times New Roman"/>
              </a:rPr>
              <a:t> </a:t>
            </a:r>
            <a:r>
              <a:rPr lang="de-DE" sz="5700" b="1" strike="noStrike" spc="-32">
                <a:solidFill>
                  <a:srgbClr val="2E5796"/>
                </a:solidFill>
                <a:latin typeface="Palatino Linotype"/>
              </a:rPr>
              <a:t>La</a:t>
            </a:r>
            <a:r>
              <a:rPr lang="de-DE" sz="5700" b="1" strike="noStrike" spc="-63">
                <a:solidFill>
                  <a:srgbClr val="2E5796"/>
                </a:solidFill>
                <a:latin typeface="Palatino Linotype"/>
              </a:rPr>
              <a:t>n</a:t>
            </a:r>
            <a:r>
              <a:rPr lang="de-DE" sz="5700" b="1" strike="noStrike" spc="-32">
                <a:solidFill>
                  <a:srgbClr val="2E5796"/>
                </a:solidFill>
                <a:latin typeface="Palatino Linotype"/>
              </a:rPr>
              <a:t>g</a:t>
            </a:r>
            <a:r>
              <a:rPr lang="de-DE" sz="5700" b="1" strike="noStrike" spc="-63">
                <a:solidFill>
                  <a:srgbClr val="2E5796"/>
                </a:solidFill>
                <a:latin typeface="Palatino Linotype"/>
              </a:rPr>
              <a:t>u</a:t>
            </a:r>
            <a:r>
              <a:rPr lang="de-DE" sz="5700" b="1" strike="noStrike" spc="-29">
                <a:solidFill>
                  <a:srgbClr val="2E5796"/>
                </a:solidFill>
                <a:latin typeface="Palatino Linotype"/>
              </a:rPr>
              <a:t>a</a:t>
            </a:r>
            <a:r>
              <a:rPr lang="de-DE" sz="5700" b="1" strike="noStrike" spc="-52">
                <a:solidFill>
                  <a:srgbClr val="2E5796"/>
                </a:solidFill>
                <a:latin typeface="Palatino Linotype"/>
              </a:rPr>
              <a:t>g</a:t>
            </a:r>
            <a:r>
              <a:rPr lang="de-DE" sz="5700" b="1" strike="noStrike" spc="-1">
                <a:solidFill>
                  <a:srgbClr val="2E5796"/>
                </a:solidFill>
                <a:latin typeface="Palatino Linotype"/>
              </a:rPr>
              <a:t>e</a:t>
            </a:r>
            <a:r>
              <a:t/>
            </a:r>
            <a:br/>
            <a:r>
              <a:rPr lang="de-DE" sz="5700" b="1" strike="noStrike" spc="-24">
                <a:solidFill>
                  <a:srgbClr val="2E5796"/>
                </a:solidFill>
                <a:latin typeface="Palatino Linotype"/>
              </a:rPr>
              <a:t>s</a:t>
            </a:r>
            <a:r>
              <a:rPr lang="de-DE" sz="5700" b="1" strike="noStrike" spc="-29">
                <a:solidFill>
                  <a:srgbClr val="2E5796"/>
                </a:solidFill>
                <a:latin typeface="Palatino Linotype"/>
              </a:rPr>
              <a:t>t</a:t>
            </a:r>
            <a:r>
              <a:rPr lang="de-DE" sz="5700" b="1" strike="noStrike" spc="-18">
                <a:solidFill>
                  <a:srgbClr val="2E5796"/>
                </a:solidFill>
                <a:latin typeface="Palatino Linotype"/>
              </a:rPr>
              <a:t>a</a:t>
            </a:r>
            <a:r>
              <a:rPr lang="de-DE" sz="5700" b="1" strike="noStrike" spc="-29">
                <a:solidFill>
                  <a:srgbClr val="2E5796"/>
                </a:solidFill>
                <a:latin typeface="Palatino Linotype"/>
              </a:rPr>
              <a:t>t</a:t>
            </a:r>
            <a:r>
              <a:rPr lang="de-DE" sz="5700" b="1" strike="noStrike" spc="-18">
                <a:solidFill>
                  <a:srgbClr val="2E5796"/>
                </a:solidFill>
                <a:latin typeface="Palatino Linotype"/>
              </a:rPr>
              <a:t>e</a:t>
            </a:r>
            <a:r>
              <a:rPr lang="de-DE" sz="5700" b="1" strike="noStrike" spc="-29">
                <a:solidFill>
                  <a:srgbClr val="2E5796"/>
                </a:solidFill>
                <a:latin typeface="Palatino Linotype"/>
              </a:rPr>
              <a:t>ment</a:t>
            </a:r>
            <a:r>
              <a:rPr lang="de-DE" sz="5700" b="1" strike="noStrike" spc="-1">
                <a:solidFill>
                  <a:srgbClr val="2E5796"/>
                </a:solidFill>
                <a:latin typeface="Palatino Linotype"/>
              </a:rPr>
              <a:t>s</a:t>
            </a:r>
            <a:endParaRPr lang="de-DE" sz="5700" b="0" strike="noStrike" spc="-1">
              <a:solidFill>
                <a:srgbClr val="000000"/>
              </a:solidFill>
              <a:latin typeface="Calibri"/>
            </a:endParaRPr>
          </a:p>
        </p:txBody>
      </p:sp>
      <p:sp>
        <p:nvSpPr>
          <p:cNvPr id="446" name="CustomShape 9"/>
          <p:cNvSpPr/>
          <p:nvPr/>
        </p:nvSpPr>
        <p:spPr>
          <a:xfrm>
            <a:off x="767880" y="2379240"/>
            <a:ext cx="10719720" cy="46998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500400" indent="-487440">
              <a:lnSpc>
                <a:spcPct val="100000"/>
              </a:lnSpc>
              <a:buClr>
                <a:srgbClr val="5C5C5C"/>
              </a:buClr>
              <a:buFont typeface="Arial"/>
              <a:buChar char="•"/>
            </a:pPr>
            <a:r>
              <a:rPr lang="en-IN" sz="4600" b="0" i="1" strike="noStrike" spc="-32">
                <a:solidFill>
                  <a:srgbClr val="5C5C5C"/>
                </a:solidFill>
                <a:latin typeface="Calibri"/>
              </a:rPr>
              <a:t>I</a:t>
            </a:r>
            <a:r>
              <a:rPr lang="en-IN" sz="4600" b="0" i="1" strike="noStrike" spc="-69">
                <a:solidFill>
                  <a:srgbClr val="5C5C5C"/>
                </a:solidFill>
                <a:latin typeface="Calibri"/>
              </a:rPr>
              <a:t>m</a:t>
            </a:r>
            <a:r>
              <a:rPr lang="en-IN" sz="4600" b="0" i="1" strike="noStrike" spc="-49">
                <a:solidFill>
                  <a:srgbClr val="5C5C5C"/>
                </a:solidFill>
                <a:latin typeface="Calibri"/>
              </a:rPr>
              <a:t>p</a:t>
            </a:r>
            <a:r>
              <a:rPr lang="en-IN" sz="4600" b="0" i="1" strike="noStrike" spc="-52">
                <a:solidFill>
                  <a:srgbClr val="5C5C5C"/>
                </a:solidFill>
                <a:latin typeface="Calibri"/>
              </a:rPr>
              <a:t>e</a:t>
            </a:r>
            <a:r>
              <a:rPr lang="en-IN" sz="4600" b="0" i="1" strike="noStrike" spc="-49">
                <a:solidFill>
                  <a:srgbClr val="5C5C5C"/>
                </a:solidFill>
                <a:latin typeface="Calibri"/>
              </a:rPr>
              <a:t>rat</a:t>
            </a:r>
            <a:r>
              <a:rPr lang="en-IN" sz="4600" b="0" i="1" strike="noStrike" spc="-29">
                <a:solidFill>
                  <a:srgbClr val="5C5C5C"/>
                </a:solidFill>
                <a:latin typeface="Calibri"/>
              </a:rPr>
              <a:t>i</a:t>
            </a:r>
            <a:r>
              <a:rPr lang="en-IN" sz="4600" b="0" i="1" strike="noStrike" spc="-49">
                <a:solidFill>
                  <a:srgbClr val="5C5C5C"/>
                </a:solidFill>
                <a:latin typeface="Calibri"/>
              </a:rPr>
              <a:t>v</a:t>
            </a:r>
            <a:r>
              <a:rPr lang="en-IN" sz="4600" b="0" i="1" strike="noStrike" spc="-24">
                <a:solidFill>
                  <a:srgbClr val="5C5C5C"/>
                </a:solidFill>
                <a:latin typeface="Calibri"/>
              </a:rPr>
              <a:t>e</a:t>
            </a:r>
            <a:r>
              <a:rPr lang="en-IN" sz="4600" b="0" i="1" strike="noStrike" spc="-1">
                <a:solidFill>
                  <a:srgbClr val="5C5C5C"/>
                </a:solidFill>
                <a:latin typeface="Times New Roman"/>
              </a:rPr>
              <a:t>	</a:t>
            </a:r>
            <a:r>
              <a:rPr lang="en-IN" sz="4600" b="0" i="1" strike="noStrike" spc="-24">
                <a:solidFill>
                  <a:srgbClr val="5C5C5C"/>
                </a:solidFill>
                <a:latin typeface="Calibri"/>
              </a:rPr>
              <a:t>s</a:t>
            </a:r>
            <a:r>
              <a:rPr lang="en-IN" sz="4600" b="0" i="1" strike="noStrike" spc="-49">
                <a:solidFill>
                  <a:srgbClr val="5C5C5C"/>
                </a:solidFill>
                <a:latin typeface="Calibri"/>
              </a:rPr>
              <a:t>tat</a:t>
            </a:r>
            <a:r>
              <a:rPr lang="en-IN" sz="4600" b="0" i="1" strike="noStrike" spc="-52">
                <a:solidFill>
                  <a:srgbClr val="5C5C5C"/>
                </a:solidFill>
                <a:latin typeface="Calibri"/>
              </a:rPr>
              <a:t>e</a:t>
            </a:r>
            <a:r>
              <a:rPr lang="en-IN" sz="4600" b="0" i="1" strike="noStrike" spc="-69">
                <a:solidFill>
                  <a:srgbClr val="5C5C5C"/>
                </a:solidFill>
                <a:latin typeface="Calibri"/>
              </a:rPr>
              <a:t>m</a:t>
            </a:r>
            <a:r>
              <a:rPr lang="en-IN" sz="4600" b="0" i="1" strike="noStrike" spc="-52">
                <a:solidFill>
                  <a:srgbClr val="5C5C5C"/>
                </a:solidFill>
                <a:latin typeface="Calibri"/>
              </a:rPr>
              <a:t>e</a:t>
            </a:r>
            <a:r>
              <a:rPr lang="en-IN" sz="4600" b="0" i="1" strike="noStrike" spc="-49">
                <a:solidFill>
                  <a:srgbClr val="5C5C5C"/>
                </a:solidFill>
                <a:latin typeface="Calibri"/>
              </a:rPr>
              <a:t>nt</a:t>
            </a:r>
            <a:r>
              <a:rPr lang="en-IN" sz="4600" b="0" i="1" strike="noStrike" spc="-1">
                <a:solidFill>
                  <a:srgbClr val="5C5C5C"/>
                </a:solidFill>
                <a:latin typeface="Calibri"/>
              </a:rPr>
              <a:t>s</a:t>
            </a:r>
            <a:endParaRPr lang="en-IN" sz="4600" b="0" strike="noStrike" spc="-1">
              <a:latin typeface="Arial"/>
            </a:endParaRPr>
          </a:p>
          <a:p>
            <a:pPr marL="1069920" indent="-408600">
              <a:lnSpc>
                <a:spcPct val="99000"/>
              </a:lnSpc>
              <a:spcBef>
                <a:spcPts val="1216"/>
              </a:spcBef>
            </a:pPr>
            <a:r>
              <a:rPr lang="en-IN" sz="5100" b="0" i="1" strike="noStrike" spc="97">
                <a:solidFill>
                  <a:srgbClr val="5C5C5C"/>
                </a:solidFill>
                <a:latin typeface="Arial"/>
              </a:rPr>
              <a:t>–</a:t>
            </a:r>
            <a:r>
              <a:rPr lang="en-IN" sz="5100" b="0" i="1" strike="noStrike" spc="69">
                <a:solidFill>
                  <a:srgbClr val="5C5C5C"/>
                </a:solidFill>
                <a:latin typeface="Calibri"/>
              </a:rPr>
              <a:t>A</a:t>
            </a:r>
            <a:r>
              <a:rPr lang="en-IN" sz="5100" b="0" i="1" strike="noStrike" spc="-1">
                <a:solidFill>
                  <a:srgbClr val="5C5C5C"/>
                </a:solidFill>
                <a:latin typeface="Calibri"/>
              </a:rPr>
              <a:t>n</a:t>
            </a:r>
            <a:r>
              <a:rPr lang="en-IN" sz="5100" b="0" i="1" strike="noStrike" spc="103">
                <a:solidFill>
                  <a:srgbClr val="5C5C5C"/>
                </a:solidFill>
                <a:latin typeface="Times New Roman"/>
              </a:rPr>
              <a:t> </a:t>
            </a:r>
            <a:r>
              <a:rPr lang="en-IN" sz="5100" b="0" i="1" strike="noStrike" spc="-18">
                <a:solidFill>
                  <a:srgbClr val="5C5C5C"/>
                </a:solidFill>
                <a:latin typeface="Calibri"/>
              </a:rPr>
              <a:t>i</a:t>
            </a:r>
            <a:r>
              <a:rPr lang="en-IN" sz="5100" b="0" i="1" strike="noStrike" spc="-29">
                <a:solidFill>
                  <a:srgbClr val="5C5C5C"/>
                </a:solidFill>
                <a:latin typeface="Calibri"/>
              </a:rPr>
              <a:t>m</a:t>
            </a:r>
            <a:r>
              <a:rPr lang="en-IN" sz="5100" b="0" i="1" strike="noStrike" spc="-18">
                <a:solidFill>
                  <a:srgbClr val="5C5C5C"/>
                </a:solidFill>
                <a:latin typeface="Calibri"/>
              </a:rPr>
              <a:t>p</a:t>
            </a:r>
            <a:r>
              <a:rPr lang="en-IN" sz="5100" b="0" i="1" strike="noStrike" spc="-49">
                <a:solidFill>
                  <a:srgbClr val="5C5C5C"/>
                </a:solidFill>
                <a:latin typeface="Calibri"/>
              </a:rPr>
              <a:t>e</a:t>
            </a:r>
            <a:r>
              <a:rPr lang="en-IN" sz="5100" b="0" i="1" strike="noStrike" spc="-38">
                <a:solidFill>
                  <a:srgbClr val="5C5C5C"/>
                </a:solidFill>
                <a:latin typeface="Calibri"/>
              </a:rPr>
              <a:t>r</a:t>
            </a:r>
            <a:r>
              <a:rPr lang="en-IN" sz="5100" b="0" i="1" strike="noStrike" spc="-18">
                <a:solidFill>
                  <a:srgbClr val="5C5C5C"/>
                </a:solidFill>
                <a:latin typeface="Calibri"/>
              </a:rPr>
              <a:t>a</a:t>
            </a:r>
            <a:r>
              <a:rPr lang="en-IN" sz="5100" b="0" i="1" strike="noStrike" spc="-52">
                <a:solidFill>
                  <a:srgbClr val="5C5C5C"/>
                </a:solidFill>
                <a:latin typeface="Calibri"/>
              </a:rPr>
              <a:t>t</a:t>
            </a:r>
            <a:r>
              <a:rPr lang="en-IN" sz="5100" b="0" i="1" strike="noStrike" spc="-18">
                <a:solidFill>
                  <a:srgbClr val="5C5C5C"/>
                </a:solidFill>
                <a:latin typeface="Calibri"/>
              </a:rPr>
              <a:t>i</a:t>
            </a:r>
            <a:r>
              <a:rPr lang="en-IN" sz="5100" b="0" i="1" strike="noStrike" spc="-52">
                <a:solidFill>
                  <a:srgbClr val="5C5C5C"/>
                </a:solidFill>
                <a:latin typeface="Calibri"/>
              </a:rPr>
              <a:t>v</a:t>
            </a:r>
            <a:r>
              <a:rPr lang="en-IN" sz="5100" b="0" i="1" strike="noStrike" spc="-24">
                <a:solidFill>
                  <a:srgbClr val="5C5C5C"/>
                </a:solidFill>
                <a:latin typeface="Calibri"/>
              </a:rPr>
              <a:t>e</a:t>
            </a:r>
            <a:r>
              <a:rPr lang="en-IN" sz="5100" b="0" i="1" strike="noStrike" spc="-137">
                <a:solidFill>
                  <a:srgbClr val="5C5C5C"/>
                </a:solidFill>
                <a:latin typeface="Times New Roman"/>
              </a:rPr>
              <a:t> </a:t>
            </a:r>
            <a:r>
              <a:rPr lang="en-IN" sz="5100" b="0" i="1" strike="noStrike" spc="-43">
                <a:solidFill>
                  <a:srgbClr val="5C5C5C"/>
                </a:solidFill>
                <a:latin typeface="Calibri"/>
              </a:rPr>
              <a:t>s</a:t>
            </a:r>
            <a:r>
              <a:rPr lang="en-IN" sz="5100" b="0" i="1" strike="noStrike" spc="-63">
                <a:solidFill>
                  <a:srgbClr val="5C5C5C"/>
                </a:solidFill>
                <a:latin typeface="Calibri"/>
              </a:rPr>
              <a:t>t</a:t>
            </a:r>
            <a:r>
              <a:rPr lang="en-IN" sz="5100" b="0" i="1" strike="noStrike" spc="-32">
                <a:solidFill>
                  <a:srgbClr val="5C5C5C"/>
                </a:solidFill>
                <a:latin typeface="Calibri"/>
              </a:rPr>
              <a:t>a</a:t>
            </a:r>
            <a:r>
              <a:rPr lang="en-IN" sz="5100" b="0" i="1" strike="noStrike" spc="-63">
                <a:solidFill>
                  <a:srgbClr val="5C5C5C"/>
                </a:solidFill>
                <a:latin typeface="Calibri"/>
              </a:rPr>
              <a:t>t</a:t>
            </a:r>
            <a:r>
              <a:rPr lang="en-IN" sz="5100" b="0" i="1" strike="noStrike" spc="-58">
                <a:solidFill>
                  <a:srgbClr val="5C5C5C"/>
                </a:solidFill>
                <a:latin typeface="Calibri"/>
              </a:rPr>
              <a:t>e</a:t>
            </a:r>
            <a:r>
              <a:rPr lang="en-IN" sz="5100" b="0" i="1" strike="noStrike" spc="-38">
                <a:solidFill>
                  <a:srgbClr val="5C5C5C"/>
                </a:solidFill>
                <a:latin typeface="Calibri"/>
              </a:rPr>
              <a:t>m</a:t>
            </a:r>
            <a:r>
              <a:rPr lang="en-IN" sz="5100" b="0" i="1" strike="noStrike" spc="-58">
                <a:solidFill>
                  <a:srgbClr val="5C5C5C"/>
                </a:solidFill>
                <a:latin typeface="Calibri"/>
              </a:rPr>
              <a:t>e</a:t>
            </a:r>
            <a:r>
              <a:rPr lang="en-IN" sz="5100" b="0" i="1" strike="noStrike" spc="-32">
                <a:solidFill>
                  <a:srgbClr val="5C5C5C"/>
                </a:solidFill>
                <a:latin typeface="Calibri"/>
              </a:rPr>
              <a:t>n</a:t>
            </a:r>
            <a:r>
              <a:rPr lang="en-IN" sz="5100" b="0" i="1" strike="noStrike" spc="-18">
                <a:solidFill>
                  <a:srgbClr val="5C5C5C"/>
                </a:solidFill>
                <a:latin typeface="Calibri"/>
              </a:rPr>
              <a:t>t</a:t>
            </a:r>
            <a:r>
              <a:rPr lang="en-IN" sz="5100" b="0" i="1" strike="noStrike" spc="-162">
                <a:solidFill>
                  <a:srgbClr val="5C5C5C"/>
                </a:solidFill>
                <a:latin typeface="Times New Roman"/>
              </a:rPr>
              <a:t> </a:t>
            </a:r>
            <a:r>
              <a:rPr lang="en-IN" sz="5100" b="0" i="1" strike="noStrike" spc="24">
                <a:solidFill>
                  <a:srgbClr val="5C5C5C"/>
                </a:solidFill>
                <a:latin typeface="Calibri"/>
              </a:rPr>
              <a:t>i</a:t>
            </a:r>
            <a:r>
              <a:rPr lang="en-IN" sz="5100" b="0" i="1" strike="noStrike" spc="-1">
                <a:solidFill>
                  <a:srgbClr val="5C5C5C"/>
                </a:solidFill>
                <a:latin typeface="Calibri"/>
              </a:rPr>
              <a:t>n</a:t>
            </a:r>
            <a:r>
              <a:rPr lang="en-IN" sz="5100" b="0" i="1" strike="noStrike" spc="-324">
                <a:solidFill>
                  <a:srgbClr val="5C5C5C"/>
                </a:solidFill>
                <a:latin typeface="Times New Roman"/>
              </a:rPr>
              <a:t> </a:t>
            </a:r>
            <a:r>
              <a:rPr lang="en-IN" sz="5100" b="0" i="1" strike="noStrike" spc="-4">
                <a:solidFill>
                  <a:srgbClr val="5C5C5C"/>
                </a:solidFill>
                <a:latin typeface="Calibri"/>
              </a:rPr>
              <a:t>a</a:t>
            </a:r>
            <a:r>
              <a:rPr lang="en-IN" sz="5100" b="0" i="1" strike="noStrike" spc="-24">
                <a:solidFill>
                  <a:srgbClr val="5C5C5C"/>
                </a:solidFill>
                <a:latin typeface="Calibri"/>
              </a:rPr>
              <a:t>s</a:t>
            </a:r>
            <a:r>
              <a:rPr lang="en-IN" sz="5100" b="0" i="1" strike="noStrike" spc="-18">
                <a:solidFill>
                  <a:srgbClr val="5C5C5C"/>
                </a:solidFill>
                <a:latin typeface="Calibri"/>
              </a:rPr>
              <a:t>s</a:t>
            </a:r>
            <a:r>
              <a:rPr lang="en-IN" sz="5100" b="0" i="1" strike="noStrike" spc="-24">
                <a:solidFill>
                  <a:srgbClr val="5C5C5C"/>
                </a:solidFill>
                <a:latin typeface="Calibri"/>
              </a:rPr>
              <a:t>e</a:t>
            </a:r>
            <a:r>
              <a:rPr lang="en-IN" sz="5100" b="0" i="1" strike="noStrike" spc="-72">
                <a:solidFill>
                  <a:srgbClr val="5C5C5C"/>
                </a:solidFill>
                <a:latin typeface="Calibri"/>
              </a:rPr>
              <a:t>m</a:t>
            </a:r>
            <a:r>
              <a:rPr lang="en-IN" sz="5100" b="0" i="1" strike="noStrike" spc="-4">
                <a:solidFill>
                  <a:srgbClr val="5C5C5C"/>
                </a:solidFill>
                <a:latin typeface="Calibri"/>
              </a:rPr>
              <a:t>b</a:t>
            </a:r>
            <a:r>
              <a:rPr lang="en-IN" sz="5100" b="0" i="1" strike="noStrike" spc="-1">
                <a:solidFill>
                  <a:srgbClr val="5C5C5C"/>
                </a:solidFill>
                <a:latin typeface="Calibri"/>
              </a:rPr>
              <a:t>ly</a:t>
            </a:r>
            <a:r>
              <a:rPr lang="en-IN" sz="5100" b="0" i="1" strike="noStrike" spc="-1">
                <a:solidFill>
                  <a:srgbClr val="5C5C5C"/>
                </a:solidFill>
                <a:latin typeface="Times New Roman"/>
              </a:rPr>
              <a:t> </a:t>
            </a:r>
            <a:r>
              <a:rPr lang="en-IN" sz="5100" b="0" i="1" strike="noStrike" spc="-1">
                <a:solidFill>
                  <a:srgbClr val="5C5C5C"/>
                </a:solidFill>
                <a:latin typeface="Calibri"/>
              </a:rPr>
              <a:t>l</a:t>
            </a:r>
            <a:r>
              <a:rPr lang="en-IN" sz="5100" b="0" i="1" strike="noStrike" spc="-18">
                <a:solidFill>
                  <a:srgbClr val="5C5C5C"/>
                </a:solidFill>
                <a:latin typeface="Calibri"/>
              </a:rPr>
              <a:t>a</a:t>
            </a:r>
            <a:r>
              <a:rPr lang="en-IN" sz="5100" b="0" i="1" strike="noStrike" spc="-4">
                <a:solidFill>
                  <a:srgbClr val="5C5C5C"/>
                </a:solidFill>
                <a:latin typeface="Calibri"/>
              </a:rPr>
              <a:t>ng</a:t>
            </a:r>
            <a:r>
              <a:rPr lang="en-IN" sz="5100" b="0" i="1" strike="noStrike" spc="-24">
                <a:solidFill>
                  <a:srgbClr val="5C5C5C"/>
                </a:solidFill>
                <a:latin typeface="Calibri"/>
              </a:rPr>
              <a:t>u</a:t>
            </a:r>
            <a:r>
              <a:rPr lang="en-IN" sz="5100" b="0" i="1" strike="noStrike" spc="-4">
                <a:solidFill>
                  <a:srgbClr val="5C5C5C"/>
                </a:solidFill>
                <a:latin typeface="Calibri"/>
              </a:rPr>
              <a:t>ag</a:t>
            </a:r>
            <a:r>
              <a:rPr lang="en-IN" sz="5100" b="0" i="1" strike="noStrike" spc="-1">
                <a:solidFill>
                  <a:srgbClr val="5C5C5C"/>
                </a:solidFill>
                <a:latin typeface="Calibri"/>
              </a:rPr>
              <a:t>e</a:t>
            </a:r>
            <a:r>
              <a:rPr lang="en-IN" sz="5100" b="0" i="1" strike="noStrike" spc="-134">
                <a:solidFill>
                  <a:srgbClr val="5C5C5C"/>
                </a:solidFill>
                <a:latin typeface="Times New Roman"/>
              </a:rPr>
              <a:t> </a:t>
            </a:r>
            <a:r>
              <a:rPr lang="en-IN" sz="5100" b="0" i="1" strike="noStrike" spc="-18">
                <a:solidFill>
                  <a:srgbClr val="5C5C5C"/>
                </a:solidFill>
                <a:latin typeface="Calibri"/>
              </a:rPr>
              <a:t>i</a:t>
            </a:r>
            <a:r>
              <a:rPr lang="en-IN" sz="5100" b="0" i="1" strike="noStrike" spc="-24">
                <a:solidFill>
                  <a:srgbClr val="5C5C5C"/>
                </a:solidFill>
                <a:latin typeface="Calibri"/>
              </a:rPr>
              <a:t>nd</a:t>
            </a:r>
            <a:r>
              <a:rPr lang="en-IN" sz="5100" b="0" i="1" strike="noStrike" spc="-18">
                <a:solidFill>
                  <a:srgbClr val="5C5C5C"/>
                </a:solidFill>
                <a:latin typeface="Calibri"/>
              </a:rPr>
              <a:t>i</a:t>
            </a:r>
            <a:r>
              <a:rPr lang="en-IN" sz="5100" b="0" i="1" strike="noStrike" spc="-24">
                <a:solidFill>
                  <a:srgbClr val="5C5C5C"/>
                </a:solidFill>
                <a:latin typeface="Calibri"/>
              </a:rPr>
              <a:t>ca</a:t>
            </a:r>
            <a:r>
              <a:rPr lang="en-IN" sz="5100" b="0" i="1" strike="noStrike" spc="-32">
                <a:solidFill>
                  <a:srgbClr val="5C5C5C"/>
                </a:solidFill>
                <a:latin typeface="Calibri"/>
              </a:rPr>
              <a:t>t</a:t>
            </a:r>
            <a:r>
              <a:rPr lang="en-IN" sz="5100" b="0" i="1" strike="noStrike" spc="-49">
                <a:solidFill>
                  <a:srgbClr val="5C5C5C"/>
                </a:solidFill>
                <a:latin typeface="Calibri"/>
              </a:rPr>
              <a:t>e</a:t>
            </a:r>
            <a:r>
              <a:rPr lang="en-IN" sz="5100" b="0" i="1" strike="noStrike" spc="-1">
                <a:solidFill>
                  <a:srgbClr val="5C5C5C"/>
                </a:solidFill>
                <a:latin typeface="Calibri"/>
              </a:rPr>
              <a:t>s</a:t>
            </a:r>
            <a:r>
              <a:rPr lang="en-IN" sz="5100" b="0" i="1" strike="noStrike" spc="-137">
                <a:solidFill>
                  <a:srgbClr val="5C5C5C"/>
                </a:solidFill>
                <a:latin typeface="Times New Roman"/>
              </a:rPr>
              <a:t> </a:t>
            </a:r>
            <a:r>
              <a:rPr lang="en-IN" sz="5100" b="0" i="1" strike="noStrike" spc="12">
                <a:solidFill>
                  <a:srgbClr val="5C5C5C"/>
                </a:solidFill>
                <a:latin typeface="Calibri"/>
              </a:rPr>
              <a:t>t</a:t>
            </a:r>
            <a:r>
              <a:rPr lang="en-IN" sz="5100" b="0" i="1" strike="noStrike" spc="18">
                <a:solidFill>
                  <a:srgbClr val="5C5C5C"/>
                </a:solidFill>
                <a:latin typeface="Calibri"/>
              </a:rPr>
              <a:t>h</a:t>
            </a:r>
            <a:r>
              <a:rPr lang="en-IN" sz="5100" b="0" i="1" strike="noStrike" spc="-24">
                <a:solidFill>
                  <a:srgbClr val="5C5C5C"/>
                </a:solidFill>
                <a:latin typeface="Calibri"/>
              </a:rPr>
              <a:t>e</a:t>
            </a:r>
            <a:r>
              <a:rPr lang="en-IN" sz="5100" b="0" i="1" strike="noStrike" spc="-43">
                <a:solidFill>
                  <a:srgbClr val="5C5C5C"/>
                </a:solidFill>
                <a:latin typeface="Times New Roman"/>
              </a:rPr>
              <a:t> </a:t>
            </a:r>
            <a:r>
              <a:rPr lang="en-IN" sz="5100" b="0" i="1" strike="noStrike" spc="-4">
                <a:solidFill>
                  <a:srgbClr val="5C5C5C"/>
                </a:solidFill>
                <a:latin typeface="Calibri"/>
              </a:rPr>
              <a:t>a</a:t>
            </a:r>
            <a:r>
              <a:rPr lang="en-IN" sz="5100" b="0" i="1" strike="noStrike" spc="-18">
                <a:solidFill>
                  <a:srgbClr val="5C5C5C"/>
                </a:solidFill>
                <a:latin typeface="Calibri"/>
              </a:rPr>
              <a:t>ct</a:t>
            </a:r>
            <a:r>
              <a:rPr lang="en-IN" sz="5100" b="0" i="1" strike="noStrike" spc="-1">
                <a:solidFill>
                  <a:srgbClr val="5C5C5C"/>
                </a:solidFill>
                <a:latin typeface="Calibri"/>
              </a:rPr>
              <a:t>i</a:t>
            </a:r>
            <a:r>
              <a:rPr lang="en-IN" sz="5100" b="0" i="1" strike="noStrike" spc="-29">
                <a:solidFill>
                  <a:srgbClr val="5C5C5C"/>
                </a:solidFill>
                <a:latin typeface="Calibri"/>
              </a:rPr>
              <a:t>o</a:t>
            </a:r>
            <a:r>
              <a:rPr lang="en-IN" sz="5100" b="0" i="1" strike="noStrike" spc="-1">
                <a:solidFill>
                  <a:srgbClr val="5C5C5C"/>
                </a:solidFill>
                <a:latin typeface="Calibri"/>
              </a:rPr>
              <a:t>n</a:t>
            </a:r>
            <a:r>
              <a:rPr lang="en-IN" sz="5100" b="0" i="1" strike="noStrike" spc="-109">
                <a:solidFill>
                  <a:srgbClr val="5C5C5C"/>
                </a:solidFill>
                <a:latin typeface="Times New Roman"/>
              </a:rPr>
              <a:t> </a:t>
            </a:r>
            <a:r>
              <a:rPr lang="en-IN" sz="5100" b="0" i="1" strike="noStrike" spc="-43">
                <a:solidFill>
                  <a:srgbClr val="5C5C5C"/>
                </a:solidFill>
                <a:latin typeface="Calibri"/>
              </a:rPr>
              <a:t>t</a:t>
            </a:r>
            <a:r>
              <a:rPr lang="en-IN" sz="5100" b="0" i="1" strike="noStrike" spc="-1">
                <a:solidFill>
                  <a:srgbClr val="5C5C5C"/>
                </a:solidFill>
                <a:latin typeface="Calibri"/>
              </a:rPr>
              <a:t>o</a:t>
            </a:r>
            <a:r>
              <a:rPr lang="en-IN" sz="5100" b="0" i="1" strike="noStrike" spc="-199">
                <a:solidFill>
                  <a:srgbClr val="5C5C5C"/>
                </a:solidFill>
                <a:latin typeface="Times New Roman"/>
              </a:rPr>
              <a:t> </a:t>
            </a:r>
            <a:r>
              <a:rPr lang="en-IN" sz="5100" b="0" i="1" strike="noStrike" spc="-4">
                <a:solidFill>
                  <a:srgbClr val="5C5C5C"/>
                </a:solidFill>
                <a:latin typeface="Calibri"/>
              </a:rPr>
              <a:t>be</a:t>
            </a:r>
            <a:r>
              <a:rPr lang="en-IN" sz="5100" b="0" i="1" strike="noStrike" spc="-4">
                <a:solidFill>
                  <a:srgbClr val="5C5C5C"/>
                </a:solidFill>
                <a:latin typeface="Times New Roman"/>
              </a:rPr>
              <a:t> </a:t>
            </a:r>
            <a:r>
              <a:rPr lang="en-IN" sz="5100" b="0" i="1" strike="noStrike" spc="-18">
                <a:solidFill>
                  <a:srgbClr val="5C5C5C"/>
                </a:solidFill>
                <a:latin typeface="Calibri"/>
              </a:rPr>
              <a:t>p</a:t>
            </a:r>
            <a:r>
              <a:rPr lang="en-IN" sz="5100" b="0" i="1" strike="noStrike" spc="-49">
                <a:solidFill>
                  <a:srgbClr val="5C5C5C"/>
                </a:solidFill>
                <a:latin typeface="Calibri"/>
              </a:rPr>
              <a:t>e</a:t>
            </a:r>
            <a:r>
              <a:rPr lang="en-IN" sz="5100" b="0" i="1" strike="noStrike" spc="-38">
                <a:solidFill>
                  <a:srgbClr val="5C5C5C"/>
                </a:solidFill>
                <a:latin typeface="Calibri"/>
              </a:rPr>
              <a:t>r</a:t>
            </a:r>
            <a:r>
              <a:rPr lang="en-IN" sz="5100" b="0" i="1" strike="noStrike" spc="-24">
                <a:solidFill>
                  <a:srgbClr val="5C5C5C"/>
                </a:solidFill>
                <a:latin typeface="Calibri"/>
              </a:rPr>
              <a:t>f</a:t>
            </a:r>
            <a:r>
              <a:rPr lang="en-IN" sz="5100" b="0" i="1" strike="noStrike" spc="-29">
                <a:solidFill>
                  <a:srgbClr val="5C5C5C"/>
                </a:solidFill>
                <a:latin typeface="Calibri"/>
              </a:rPr>
              <a:t>o</a:t>
            </a:r>
            <a:r>
              <a:rPr lang="en-IN" sz="5100" b="0" i="1" strike="noStrike" spc="-38">
                <a:solidFill>
                  <a:srgbClr val="5C5C5C"/>
                </a:solidFill>
                <a:latin typeface="Calibri"/>
              </a:rPr>
              <a:t>r</a:t>
            </a:r>
            <a:r>
              <a:rPr lang="en-IN" sz="5100" b="0" i="1" strike="noStrike" spc="-29">
                <a:solidFill>
                  <a:srgbClr val="5C5C5C"/>
                </a:solidFill>
                <a:latin typeface="Calibri"/>
              </a:rPr>
              <a:t>m</a:t>
            </a:r>
            <a:r>
              <a:rPr lang="en-IN" sz="5100" b="0" i="1" strike="noStrike" spc="-49">
                <a:solidFill>
                  <a:srgbClr val="5C5C5C"/>
                </a:solidFill>
                <a:latin typeface="Calibri"/>
              </a:rPr>
              <a:t>e</a:t>
            </a:r>
            <a:r>
              <a:rPr lang="en-IN" sz="5100" b="0" i="1" strike="noStrike" spc="-1">
                <a:solidFill>
                  <a:srgbClr val="5C5C5C"/>
                </a:solidFill>
                <a:latin typeface="Calibri"/>
              </a:rPr>
              <a:t>d</a:t>
            </a:r>
            <a:r>
              <a:rPr lang="en-IN" sz="5100" b="0" i="1" strike="noStrike" spc="-143">
                <a:solidFill>
                  <a:srgbClr val="5C5C5C"/>
                </a:solidFill>
                <a:latin typeface="Times New Roman"/>
              </a:rPr>
              <a:t> </a:t>
            </a:r>
            <a:r>
              <a:rPr lang="en-IN" sz="5100" b="0" i="1" strike="noStrike" spc="-4">
                <a:solidFill>
                  <a:srgbClr val="5C5C5C"/>
                </a:solidFill>
                <a:latin typeface="Calibri"/>
              </a:rPr>
              <a:t>du</a:t>
            </a:r>
            <a:r>
              <a:rPr lang="en-IN" sz="5100" b="0" i="1" strike="noStrike" spc="-18">
                <a:solidFill>
                  <a:srgbClr val="5C5C5C"/>
                </a:solidFill>
                <a:latin typeface="Calibri"/>
              </a:rPr>
              <a:t>r</a:t>
            </a:r>
            <a:r>
              <a:rPr lang="en-IN" sz="5100" b="0" i="1" strike="noStrike" spc="-1">
                <a:solidFill>
                  <a:srgbClr val="5C5C5C"/>
                </a:solidFill>
                <a:latin typeface="Calibri"/>
              </a:rPr>
              <a:t>i</a:t>
            </a:r>
            <a:r>
              <a:rPr lang="en-IN" sz="5100" b="0" i="1" strike="noStrike" spc="-4">
                <a:solidFill>
                  <a:srgbClr val="5C5C5C"/>
                </a:solidFill>
                <a:latin typeface="Calibri"/>
              </a:rPr>
              <a:t>n</a:t>
            </a:r>
            <a:r>
              <a:rPr lang="en-IN" sz="5100" b="0" i="1" strike="noStrike" spc="-1">
                <a:solidFill>
                  <a:srgbClr val="5C5C5C"/>
                </a:solidFill>
                <a:latin typeface="Calibri"/>
              </a:rPr>
              <a:t>g</a:t>
            </a:r>
            <a:r>
              <a:rPr lang="en-IN" sz="5100" b="0" i="1" strike="noStrike" spc="-128">
                <a:solidFill>
                  <a:srgbClr val="5C5C5C"/>
                </a:solidFill>
                <a:latin typeface="Times New Roman"/>
              </a:rPr>
              <a:t> </a:t>
            </a:r>
            <a:r>
              <a:rPr lang="en-IN" sz="5100" b="0" i="1" strike="noStrike" spc="-49">
                <a:solidFill>
                  <a:srgbClr val="5C5C5C"/>
                </a:solidFill>
                <a:latin typeface="Calibri"/>
              </a:rPr>
              <a:t>e</a:t>
            </a:r>
            <a:r>
              <a:rPr lang="en-IN" sz="5100" b="0" i="1" strike="noStrike" spc="-29">
                <a:solidFill>
                  <a:srgbClr val="5C5C5C"/>
                </a:solidFill>
                <a:latin typeface="Calibri"/>
              </a:rPr>
              <a:t>x</a:t>
            </a:r>
            <a:r>
              <a:rPr lang="en-IN" sz="5100" b="0" i="1" strike="noStrike" spc="-49">
                <a:solidFill>
                  <a:srgbClr val="5C5C5C"/>
                </a:solidFill>
                <a:latin typeface="Calibri"/>
              </a:rPr>
              <a:t>e</a:t>
            </a:r>
            <a:r>
              <a:rPr lang="en-IN" sz="5100" b="0" i="1" strike="noStrike" spc="-24">
                <a:solidFill>
                  <a:srgbClr val="5C5C5C"/>
                </a:solidFill>
                <a:latin typeface="Calibri"/>
              </a:rPr>
              <a:t>c</a:t>
            </a:r>
            <a:r>
              <a:rPr lang="en-IN" sz="5100" b="0" i="1" strike="noStrike" spc="-18">
                <a:solidFill>
                  <a:srgbClr val="5C5C5C"/>
                </a:solidFill>
                <a:latin typeface="Calibri"/>
              </a:rPr>
              <a:t>u</a:t>
            </a:r>
            <a:r>
              <a:rPr lang="en-IN" sz="5100" b="0" i="1" strike="noStrike" spc="-52">
                <a:solidFill>
                  <a:srgbClr val="5C5C5C"/>
                </a:solidFill>
                <a:latin typeface="Calibri"/>
              </a:rPr>
              <a:t>t</a:t>
            </a:r>
            <a:r>
              <a:rPr lang="en-IN" sz="5100" b="0" i="1" strike="noStrike" spc="-18">
                <a:solidFill>
                  <a:srgbClr val="5C5C5C"/>
                </a:solidFill>
                <a:latin typeface="Calibri"/>
              </a:rPr>
              <a:t>i</a:t>
            </a:r>
            <a:r>
              <a:rPr lang="en-IN" sz="5100" b="0" i="1" strike="noStrike" spc="-29">
                <a:solidFill>
                  <a:srgbClr val="5C5C5C"/>
                </a:solidFill>
                <a:latin typeface="Calibri"/>
              </a:rPr>
              <a:t>o</a:t>
            </a:r>
            <a:r>
              <a:rPr lang="en-IN" sz="5100" b="0" i="1" strike="noStrike" spc="-1">
                <a:solidFill>
                  <a:srgbClr val="5C5C5C"/>
                </a:solidFill>
                <a:latin typeface="Calibri"/>
              </a:rPr>
              <a:t>n</a:t>
            </a:r>
            <a:r>
              <a:rPr lang="en-IN" sz="5100" b="0" i="1" strike="noStrike" spc="-199">
                <a:solidFill>
                  <a:srgbClr val="5C5C5C"/>
                </a:solidFill>
                <a:latin typeface="Times New Roman"/>
              </a:rPr>
              <a:t> </a:t>
            </a:r>
            <a:r>
              <a:rPr lang="en-IN" sz="5100" b="0" i="1" strike="noStrike" spc="-4">
                <a:solidFill>
                  <a:srgbClr val="5C5C5C"/>
                </a:solidFill>
                <a:latin typeface="Calibri"/>
              </a:rPr>
              <a:t>of</a:t>
            </a:r>
            <a:r>
              <a:rPr lang="en-IN" sz="5100" b="0" i="1" strike="noStrike" spc="-4">
                <a:solidFill>
                  <a:srgbClr val="5C5C5C"/>
                </a:solidFill>
                <a:latin typeface="Times New Roman"/>
              </a:rPr>
              <a:t> </a:t>
            </a:r>
            <a:r>
              <a:rPr lang="en-IN" sz="5100" b="0" i="1" strike="noStrike" spc="-4">
                <a:solidFill>
                  <a:srgbClr val="5C5C5C"/>
                </a:solidFill>
                <a:latin typeface="Calibri"/>
              </a:rPr>
              <a:t>a</a:t>
            </a:r>
            <a:r>
              <a:rPr lang="en-IN" sz="5100" b="0" i="1" strike="noStrike" spc="-24">
                <a:solidFill>
                  <a:srgbClr val="5C5C5C"/>
                </a:solidFill>
                <a:latin typeface="Calibri"/>
              </a:rPr>
              <a:t>s</a:t>
            </a:r>
            <a:r>
              <a:rPr lang="en-IN" sz="5100" b="0" i="1" strike="noStrike" spc="-18">
                <a:solidFill>
                  <a:srgbClr val="5C5C5C"/>
                </a:solidFill>
                <a:latin typeface="Calibri"/>
              </a:rPr>
              <a:t>s</a:t>
            </a:r>
            <a:r>
              <a:rPr lang="en-IN" sz="5100" b="0" i="1" strike="noStrike" spc="-24">
                <a:solidFill>
                  <a:srgbClr val="5C5C5C"/>
                </a:solidFill>
                <a:latin typeface="Calibri"/>
              </a:rPr>
              <a:t>e</a:t>
            </a:r>
            <a:r>
              <a:rPr lang="en-IN" sz="5100" b="0" i="1" strike="noStrike" spc="-72">
                <a:solidFill>
                  <a:srgbClr val="5C5C5C"/>
                </a:solidFill>
                <a:latin typeface="Calibri"/>
              </a:rPr>
              <a:t>m</a:t>
            </a:r>
            <a:r>
              <a:rPr lang="en-IN" sz="5100" b="0" i="1" strike="noStrike" spc="-4">
                <a:solidFill>
                  <a:srgbClr val="5C5C5C"/>
                </a:solidFill>
                <a:latin typeface="Calibri"/>
              </a:rPr>
              <a:t>b</a:t>
            </a:r>
            <a:r>
              <a:rPr lang="en-IN" sz="5100" b="0" i="1" strike="noStrike" spc="-1">
                <a:solidFill>
                  <a:srgbClr val="5C5C5C"/>
                </a:solidFill>
                <a:latin typeface="Calibri"/>
              </a:rPr>
              <a:t>ly</a:t>
            </a:r>
            <a:r>
              <a:rPr lang="en-IN" sz="5100" b="0" i="1" strike="noStrike" spc="-137">
                <a:solidFill>
                  <a:srgbClr val="5C5C5C"/>
                </a:solidFill>
                <a:latin typeface="Times New Roman"/>
              </a:rPr>
              <a:t> </a:t>
            </a:r>
            <a:r>
              <a:rPr lang="en-IN" sz="5100" b="0" i="1" strike="noStrike" spc="-43">
                <a:solidFill>
                  <a:srgbClr val="5C5C5C"/>
                </a:solidFill>
                <a:latin typeface="Calibri"/>
              </a:rPr>
              <a:t>s</a:t>
            </a:r>
            <a:r>
              <a:rPr lang="en-IN" sz="5100" b="0" i="1" strike="noStrike" spc="-63">
                <a:solidFill>
                  <a:srgbClr val="5C5C5C"/>
                </a:solidFill>
                <a:latin typeface="Calibri"/>
              </a:rPr>
              <a:t>t</a:t>
            </a:r>
            <a:r>
              <a:rPr lang="en-IN" sz="5100" b="0" i="1" strike="noStrike" spc="-32">
                <a:solidFill>
                  <a:srgbClr val="5C5C5C"/>
                </a:solidFill>
                <a:latin typeface="Calibri"/>
              </a:rPr>
              <a:t>a</a:t>
            </a:r>
            <a:r>
              <a:rPr lang="en-IN" sz="5100" b="0" i="1" strike="noStrike" spc="-63">
                <a:solidFill>
                  <a:srgbClr val="5C5C5C"/>
                </a:solidFill>
                <a:latin typeface="Calibri"/>
              </a:rPr>
              <a:t>t</a:t>
            </a:r>
            <a:r>
              <a:rPr lang="en-IN" sz="5100" b="0" i="1" strike="noStrike" spc="-58">
                <a:solidFill>
                  <a:srgbClr val="5C5C5C"/>
                </a:solidFill>
                <a:latin typeface="Calibri"/>
              </a:rPr>
              <a:t>e</a:t>
            </a:r>
            <a:r>
              <a:rPr lang="en-IN" sz="5100" b="0" i="1" strike="noStrike" spc="-38">
                <a:solidFill>
                  <a:srgbClr val="5C5C5C"/>
                </a:solidFill>
                <a:latin typeface="Calibri"/>
              </a:rPr>
              <a:t>m</a:t>
            </a:r>
            <a:r>
              <a:rPr lang="en-IN" sz="5100" b="0" i="1" strike="noStrike" spc="-58">
                <a:solidFill>
                  <a:srgbClr val="5C5C5C"/>
                </a:solidFill>
                <a:latin typeface="Calibri"/>
              </a:rPr>
              <a:t>e</a:t>
            </a:r>
            <a:r>
              <a:rPr lang="en-IN" sz="5100" b="0" i="1" strike="noStrike" spc="-32">
                <a:solidFill>
                  <a:srgbClr val="5C5C5C"/>
                </a:solidFill>
                <a:latin typeface="Calibri"/>
              </a:rPr>
              <a:t>n</a:t>
            </a:r>
            <a:r>
              <a:rPr lang="en-IN" sz="5100" b="0" i="1" strike="noStrike" spc="-18">
                <a:solidFill>
                  <a:srgbClr val="5C5C5C"/>
                </a:solidFill>
                <a:latin typeface="Calibri"/>
              </a:rPr>
              <a:t>t</a:t>
            </a:r>
            <a:endParaRPr lang="en-IN" sz="5100" b="0" strike="noStrike" spc="-1">
              <a:latin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767880" y="2366640"/>
            <a:ext cx="10496880" cy="3071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500400" indent="-487440">
              <a:lnSpc>
                <a:spcPct val="100000"/>
              </a:lnSpc>
              <a:buClr>
                <a:srgbClr val="5C5C5C"/>
              </a:buClr>
              <a:buFont typeface="Arial"/>
              <a:buChar char="•"/>
            </a:pPr>
            <a:r>
              <a:rPr lang="en-IN" sz="4600" b="0" i="1" strike="noStrike" spc="-49">
                <a:solidFill>
                  <a:srgbClr val="5C5C5C"/>
                </a:solidFill>
                <a:latin typeface="Calibri"/>
              </a:rPr>
              <a:t>Dec</a:t>
            </a:r>
            <a:r>
              <a:rPr lang="en-IN" sz="4600" b="0" i="1" strike="noStrike" spc="-24">
                <a:solidFill>
                  <a:srgbClr val="5C5C5C"/>
                </a:solidFill>
                <a:latin typeface="Calibri"/>
              </a:rPr>
              <a:t>l</a:t>
            </a:r>
            <a:r>
              <a:rPr lang="en-IN" sz="4600" b="0" i="1" strike="noStrike" spc="-49">
                <a:solidFill>
                  <a:srgbClr val="5C5C5C"/>
                </a:solidFill>
                <a:latin typeface="Calibri"/>
              </a:rPr>
              <a:t>arat</a:t>
            </a:r>
            <a:r>
              <a:rPr lang="en-IN" sz="4600" b="0" i="1" strike="noStrike" spc="-24">
                <a:solidFill>
                  <a:srgbClr val="5C5C5C"/>
                </a:solidFill>
                <a:latin typeface="Calibri"/>
              </a:rPr>
              <a:t>i</a:t>
            </a:r>
            <a:r>
              <a:rPr lang="en-IN" sz="4600" b="0" i="1" strike="noStrike" spc="-49">
                <a:solidFill>
                  <a:srgbClr val="5C5C5C"/>
                </a:solidFill>
                <a:latin typeface="Calibri"/>
              </a:rPr>
              <a:t>v</a:t>
            </a:r>
            <a:r>
              <a:rPr lang="en-IN" sz="4600" b="0" i="1" strike="noStrike" spc="-24">
                <a:solidFill>
                  <a:srgbClr val="5C5C5C"/>
                </a:solidFill>
                <a:latin typeface="Calibri"/>
              </a:rPr>
              <a:t>e</a:t>
            </a:r>
            <a:r>
              <a:rPr lang="en-IN" sz="4600" b="0" i="1" strike="noStrike" spc="-143">
                <a:solidFill>
                  <a:srgbClr val="5C5C5C"/>
                </a:solidFill>
                <a:latin typeface="Times New Roman"/>
              </a:rPr>
              <a:t> </a:t>
            </a:r>
            <a:r>
              <a:rPr lang="en-IN" sz="4600" b="0" i="1" strike="noStrike" spc="-52">
                <a:solidFill>
                  <a:srgbClr val="5C5C5C"/>
                </a:solidFill>
                <a:latin typeface="Calibri"/>
              </a:rPr>
              <a:t>S</a:t>
            </a:r>
            <a:r>
              <a:rPr lang="en-IN" sz="4600" b="0" i="1" strike="noStrike" spc="-49">
                <a:solidFill>
                  <a:srgbClr val="5C5C5C"/>
                </a:solidFill>
                <a:latin typeface="Calibri"/>
              </a:rPr>
              <a:t>tate</a:t>
            </a:r>
            <a:r>
              <a:rPr lang="en-IN" sz="4600" b="0" i="1" strike="noStrike" spc="-63">
                <a:solidFill>
                  <a:srgbClr val="5C5C5C"/>
                </a:solidFill>
                <a:latin typeface="Calibri"/>
              </a:rPr>
              <a:t>m</a:t>
            </a:r>
            <a:r>
              <a:rPr lang="en-IN" sz="4600" b="0" i="1" strike="noStrike" spc="-49">
                <a:solidFill>
                  <a:srgbClr val="5C5C5C"/>
                </a:solidFill>
                <a:latin typeface="Calibri"/>
              </a:rPr>
              <a:t>ent</a:t>
            </a:r>
            <a:r>
              <a:rPr lang="en-IN" sz="4600" b="0" i="1" strike="noStrike" spc="-43">
                <a:solidFill>
                  <a:srgbClr val="5C5C5C"/>
                </a:solidFill>
                <a:latin typeface="Calibri"/>
              </a:rPr>
              <a:t>:</a:t>
            </a:r>
            <a:r>
              <a:rPr lang="en-IN" sz="4600" b="0" i="1" strike="noStrike" spc="-12">
                <a:solidFill>
                  <a:srgbClr val="5C5C5C"/>
                </a:solidFill>
                <a:latin typeface="Calibri"/>
              </a:rPr>
              <a:t>-</a:t>
            </a:r>
            <a:endParaRPr lang="en-IN" sz="4600" b="0" strike="noStrike" spc="-1">
              <a:latin typeface="Arial"/>
            </a:endParaRPr>
          </a:p>
          <a:p>
            <a:pPr marL="1069920" indent="-408600">
              <a:lnSpc>
                <a:spcPts val="6199"/>
              </a:lnSpc>
              <a:spcBef>
                <a:spcPts val="74"/>
              </a:spcBef>
            </a:pPr>
            <a:r>
              <a:rPr lang="en-IN" sz="4000" b="0" strike="noStrike" spc="-24">
                <a:solidFill>
                  <a:srgbClr val="5C5C5C"/>
                </a:solidFill>
                <a:latin typeface="Arial"/>
              </a:rPr>
              <a:t>–</a:t>
            </a:r>
            <a:r>
              <a:rPr lang="en-IN" sz="4000" b="0" strike="noStrike" spc="-128">
                <a:solidFill>
                  <a:srgbClr val="5C5C5C"/>
                </a:solidFill>
                <a:latin typeface="Arial"/>
              </a:rPr>
              <a:t> </a:t>
            </a:r>
            <a:r>
              <a:rPr lang="en-IN" sz="4000" b="0" i="1" strike="noStrike" spc="-38">
                <a:solidFill>
                  <a:srgbClr val="5C5C5C"/>
                </a:solidFill>
                <a:latin typeface="Calibri"/>
              </a:rPr>
              <a:t>Th</a:t>
            </a:r>
            <a:r>
              <a:rPr lang="en-IN" sz="4000" b="0" i="1" strike="noStrike" spc="-32">
                <a:solidFill>
                  <a:srgbClr val="5C5C5C"/>
                </a:solidFill>
                <a:latin typeface="Calibri"/>
              </a:rPr>
              <a:t>e</a:t>
            </a:r>
            <a:r>
              <a:rPr lang="en-IN" sz="4000" b="0" i="1" strike="noStrike" spc="-24">
                <a:solidFill>
                  <a:srgbClr val="5C5C5C"/>
                </a:solidFill>
                <a:latin typeface="Calibri"/>
              </a:rPr>
              <a:t>s</a:t>
            </a:r>
            <a:r>
              <a:rPr lang="en-IN" sz="4000" b="0" i="1" strike="noStrike" spc="-18">
                <a:solidFill>
                  <a:srgbClr val="5C5C5C"/>
                </a:solidFill>
                <a:latin typeface="Calibri"/>
              </a:rPr>
              <a:t>e</a:t>
            </a:r>
            <a:r>
              <a:rPr lang="en-IN" sz="4000" b="0" i="1" strike="noStrike" spc="-69">
                <a:solidFill>
                  <a:srgbClr val="5C5C5C"/>
                </a:solidFill>
                <a:latin typeface="Times New Roman"/>
              </a:rPr>
              <a:t> </a:t>
            </a:r>
            <a:r>
              <a:rPr lang="en-IN" sz="4000" b="0" i="1" strike="noStrike" spc="-43">
                <a:solidFill>
                  <a:srgbClr val="5C5C5C"/>
                </a:solidFill>
                <a:latin typeface="Calibri"/>
              </a:rPr>
              <a:t>s</a:t>
            </a:r>
            <a:r>
              <a:rPr lang="en-IN" sz="4000" b="0" i="1" strike="noStrike" spc="-32">
                <a:solidFill>
                  <a:srgbClr val="5C5C5C"/>
                </a:solidFill>
                <a:latin typeface="Calibri"/>
              </a:rPr>
              <a:t>t</a:t>
            </a:r>
            <a:r>
              <a:rPr lang="en-IN" sz="4000" b="0" i="1" strike="noStrike" spc="-49">
                <a:solidFill>
                  <a:srgbClr val="5C5C5C"/>
                </a:solidFill>
                <a:latin typeface="Calibri"/>
              </a:rPr>
              <a:t>a</a:t>
            </a:r>
            <a:r>
              <a:rPr lang="en-IN" sz="4000" b="0" i="1" strike="noStrike" spc="-32">
                <a:solidFill>
                  <a:srgbClr val="5C5C5C"/>
                </a:solidFill>
                <a:latin typeface="Calibri"/>
              </a:rPr>
              <a:t>t</a:t>
            </a:r>
            <a:r>
              <a:rPr lang="en-IN" sz="4000" b="0" i="1" strike="noStrike" spc="-49">
                <a:solidFill>
                  <a:srgbClr val="5C5C5C"/>
                </a:solidFill>
                <a:latin typeface="Calibri"/>
              </a:rPr>
              <a:t>e</a:t>
            </a:r>
            <a:r>
              <a:rPr lang="en-IN" sz="4000" b="0" i="1" strike="noStrike" spc="-63">
                <a:solidFill>
                  <a:srgbClr val="5C5C5C"/>
                </a:solidFill>
                <a:latin typeface="Calibri"/>
              </a:rPr>
              <a:t>m</a:t>
            </a:r>
            <a:r>
              <a:rPr lang="en-IN" sz="4000" b="0" i="1" strike="noStrike" spc="-49">
                <a:solidFill>
                  <a:srgbClr val="5C5C5C"/>
                </a:solidFill>
                <a:latin typeface="Calibri"/>
              </a:rPr>
              <a:t>en</a:t>
            </a:r>
            <a:r>
              <a:rPr lang="en-IN" sz="4000" b="0" i="1" strike="noStrike" spc="-32">
                <a:solidFill>
                  <a:srgbClr val="5C5C5C"/>
                </a:solidFill>
                <a:latin typeface="Calibri"/>
              </a:rPr>
              <a:t>t</a:t>
            </a:r>
            <a:r>
              <a:rPr lang="en-IN" sz="4000" b="0" i="1" strike="noStrike" spc="-18">
                <a:solidFill>
                  <a:srgbClr val="5C5C5C"/>
                </a:solidFill>
                <a:latin typeface="Calibri"/>
              </a:rPr>
              <a:t>s</a:t>
            </a:r>
            <a:r>
              <a:rPr lang="en-IN" sz="4000" b="0" i="1" strike="noStrike" spc="-162">
                <a:solidFill>
                  <a:srgbClr val="5C5C5C"/>
                </a:solidFill>
                <a:latin typeface="Times New Roman"/>
              </a:rPr>
              <a:t> </a:t>
            </a:r>
            <a:r>
              <a:rPr lang="en-IN" sz="4000" b="0" i="1" strike="noStrike" spc="-49">
                <a:solidFill>
                  <a:srgbClr val="5C5C5C"/>
                </a:solidFill>
                <a:latin typeface="Calibri"/>
              </a:rPr>
              <a:t>de</a:t>
            </a:r>
            <a:r>
              <a:rPr lang="en-IN" sz="4000" b="0" i="1" strike="noStrike" spc="-38">
                <a:solidFill>
                  <a:srgbClr val="5C5C5C"/>
                </a:solidFill>
                <a:latin typeface="Calibri"/>
              </a:rPr>
              <a:t>c</a:t>
            </a:r>
            <a:r>
              <a:rPr lang="en-IN" sz="4000" b="0" i="1" strike="noStrike" spc="-29">
                <a:solidFill>
                  <a:srgbClr val="5C5C5C"/>
                </a:solidFill>
                <a:latin typeface="Calibri"/>
              </a:rPr>
              <a:t>l</a:t>
            </a:r>
            <a:r>
              <a:rPr lang="en-IN" sz="4000" b="0" i="1" strike="noStrike" spc="-49">
                <a:solidFill>
                  <a:srgbClr val="5C5C5C"/>
                </a:solidFill>
                <a:latin typeface="Calibri"/>
              </a:rPr>
              <a:t>a</a:t>
            </a:r>
            <a:r>
              <a:rPr lang="en-IN" sz="4000" b="0" i="1" strike="noStrike" spc="-43">
                <a:solidFill>
                  <a:srgbClr val="5C5C5C"/>
                </a:solidFill>
                <a:latin typeface="Calibri"/>
              </a:rPr>
              <a:t>r</a:t>
            </a:r>
            <a:r>
              <a:rPr lang="en-IN" sz="4000" b="0" i="1" strike="noStrike" spc="-49">
                <a:solidFill>
                  <a:srgbClr val="5C5C5C"/>
                </a:solidFill>
                <a:latin typeface="Calibri"/>
              </a:rPr>
              <a:t>e</a:t>
            </a:r>
            <a:r>
              <a:rPr lang="en-IN" sz="4000" b="0" i="1" strike="noStrike" spc="-18">
                <a:solidFill>
                  <a:srgbClr val="5C5C5C"/>
                </a:solidFill>
                <a:latin typeface="Calibri"/>
              </a:rPr>
              <a:t>s</a:t>
            </a:r>
            <a:r>
              <a:rPr lang="en-IN" sz="4000" b="0" i="1" strike="noStrike" spc="-77">
                <a:solidFill>
                  <a:srgbClr val="5C5C5C"/>
                </a:solidFill>
                <a:latin typeface="Times New Roman"/>
              </a:rPr>
              <a:t> </a:t>
            </a:r>
            <a:r>
              <a:rPr lang="en-IN" sz="4000" b="0" i="1" strike="noStrike" spc="-12">
                <a:solidFill>
                  <a:srgbClr val="5C5C5C"/>
                </a:solidFill>
                <a:latin typeface="Calibri"/>
              </a:rPr>
              <a:t>t</a:t>
            </a:r>
            <a:r>
              <a:rPr lang="en-IN" sz="4000" b="0" i="1" strike="noStrike" spc="-49">
                <a:solidFill>
                  <a:srgbClr val="5C5C5C"/>
                </a:solidFill>
                <a:latin typeface="Calibri"/>
              </a:rPr>
              <a:t>h</a:t>
            </a:r>
            <a:r>
              <a:rPr lang="en-IN" sz="4000" b="0" i="1" strike="noStrike" spc="-18">
                <a:solidFill>
                  <a:srgbClr val="5C5C5C"/>
                </a:solidFill>
                <a:latin typeface="Calibri"/>
              </a:rPr>
              <a:t>e</a:t>
            </a:r>
            <a:r>
              <a:rPr lang="en-IN" sz="4000" b="0" i="1" strike="noStrike" spc="-89">
                <a:solidFill>
                  <a:srgbClr val="5C5C5C"/>
                </a:solidFill>
                <a:latin typeface="Times New Roman"/>
              </a:rPr>
              <a:t> </a:t>
            </a:r>
            <a:r>
              <a:rPr lang="en-IN" sz="4000" b="0" i="1" strike="noStrike" spc="-52">
                <a:solidFill>
                  <a:srgbClr val="5C5C5C"/>
                </a:solidFill>
                <a:latin typeface="Calibri"/>
              </a:rPr>
              <a:t>s</a:t>
            </a:r>
            <a:r>
              <a:rPr lang="en-IN" sz="4000" b="0" i="1" strike="noStrike" spc="-49">
                <a:solidFill>
                  <a:srgbClr val="5C5C5C"/>
                </a:solidFill>
                <a:latin typeface="Calibri"/>
              </a:rPr>
              <a:t>t</a:t>
            </a:r>
            <a:r>
              <a:rPr lang="en-IN" sz="4000" b="0" i="1" strike="noStrike" spc="-58">
                <a:solidFill>
                  <a:srgbClr val="5C5C5C"/>
                </a:solidFill>
                <a:latin typeface="Calibri"/>
              </a:rPr>
              <a:t>o</a:t>
            </a:r>
            <a:r>
              <a:rPr lang="en-IN" sz="4000" b="0" i="1" strike="noStrike" spc="-52">
                <a:solidFill>
                  <a:srgbClr val="5C5C5C"/>
                </a:solidFill>
                <a:latin typeface="Calibri"/>
              </a:rPr>
              <a:t>r</a:t>
            </a:r>
            <a:r>
              <a:rPr lang="en-IN" sz="4000" b="0" i="1" strike="noStrike" spc="-63">
                <a:solidFill>
                  <a:srgbClr val="5C5C5C"/>
                </a:solidFill>
                <a:latin typeface="Calibri"/>
              </a:rPr>
              <a:t>ag</a:t>
            </a:r>
            <a:r>
              <a:rPr lang="en-IN" sz="4000" b="0" i="1" strike="noStrike" spc="-18">
                <a:solidFill>
                  <a:srgbClr val="5C5C5C"/>
                </a:solidFill>
                <a:latin typeface="Calibri"/>
              </a:rPr>
              <a:t>e</a:t>
            </a:r>
            <a:r>
              <a:rPr lang="en-IN" sz="4000" b="0" i="1" strike="noStrike" spc="-148">
                <a:solidFill>
                  <a:srgbClr val="5C5C5C"/>
                </a:solidFill>
                <a:latin typeface="Times New Roman"/>
              </a:rPr>
              <a:t> </a:t>
            </a:r>
            <a:r>
              <a:rPr lang="en-IN" sz="4000" b="0" i="1" strike="noStrike" spc="-49">
                <a:solidFill>
                  <a:srgbClr val="5C5C5C"/>
                </a:solidFill>
                <a:latin typeface="Calibri"/>
              </a:rPr>
              <a:t>are</a:t>
            </a:r>
            <a:r>
              <a:rPr lang="en-IN" sz="4000" b="0" i="1" strike="noStrike" spc="-24">
                <a:solidFill>
                  <a:srgbClr val="5C5C5C"/>
                </a:solidFill>
                <a:latin typeface="Calibri"/>
              </a:rPr>
              <a:t>a</a:t>
            </a:r>
            <a:r>
              <a:rPr lang="en-IN" sz="4000" b="0" i="1" strike="noStrike" spc="-12">
                <a:solidFill>
                  <a:srgbClr val="5C5C5C"/>
                </a:solidFill>
                <a:latin typeface="Times New Roman"/>
              </a:rPr>
              <a:t> </a:t>
            </a:r>
            <a:r>
              <a:rPr lang="en-IN" sz="4000" b="0" i="1" strike="noStrike" spc="-32">
                <a:solidFill>
                  <a:srgbClr val="5C5C5C"/>
                </a:solidFill>
                <a:latin typeface="Calibri"/>
              </a:rPr>
              <a:t>or</a:t>
            </a:r>
            <a:r>
              <a:rPr lang="en-IN" sz="4000" b="0" i="1" strike="noStrike" spc="-24">
                <a:solidFill>
                  <a:srgbClr val="5C5C5C"/>
                </a:solidFill>
                <a:latin typeface="Times New Roman"/>
              </a:rPr>
              <a:t> </a:t>
            </a:r>
            <a:r>
              <a:rPr lang="en-IN" sz="4000" b="0" i="1" strike="noStrike" spc="-49">
                <a:solidFill>
                  <a:srgbClr val="5C5C5C"/>
                </a:solidFill>
                <a:latin typeface="Calibri"/>
              </a:rPr>
              <a:t>de</a:t>
            </a:r>
            <a:r>
              <a:rPr lang="en-IN" sz="4000" b="0" i="1" strike="noStrike" spc="-38">
                <a:solidFill>
                  <a:srgbClr val="5C5C5C"/>
                </a:solidFill>
                <a:latin typeface="Calibri"/>
              </a:rPr>
              <a:t>c</a:t>
            </a:r>
            <a:r>
              <a:rPr lang="en-IN" sz="4000" b="0" i="1" strike="noStrike" spc="-29">
                <a:solidFill>
                  <a:srgbClr val="5C5C5C"/>
                </a:solidFill>
                <a:latin typeface="Calibri"/>
              </a:rPr>
              <a:t>l</a:t>
            </a:r>
            <a:r>
              <a:rPr lang="en-IN" sz="4000" b="0" i="1" strike="noStrike" spc="-49">
                <a:solidFill>
                  <a:srgbClr val="5C5C5C"/>
                </a:solidFill>
                <a:latin typeface="Calibri"/>
              </a:rPr>
              <a:t>a</a:t>
            </a:r>
            <a:r>
              <a:rPr lang="en-IN" sz="4000" b="0" i="1" strike="noStrike" spc="-43">
                <a:solidFill>
                  <a:srgbClr val="5C5C5C"/>
                </a:solidFill>
                <a:latin typeface="Calibri"/>
              </a:rPr>
              <a:t>r</a:t>
            </a:r>
            <a:r>
              <a:rPr lang="en-IN" sz="4000" b="0" i="1" strike="noStrike" spc="-49">
                <a:solidFill>
                  <a:srgbClr val="5C5C5C"/>
                </a:solidFill>
                <a:latin typeface="Calibri"/>
              </a:rPr>
              <a:t>e</a:t>
            </a:r>
            <a:r>
              <a:rPr lang="en-IN" sz="4000" b="0" i="1" strike="noStrike" spc="-18">
                <a:solidFill>
                  <a:srgbClr val="5C5C5C"/>
                </a:solidFill>
                <a:latin typeface="Calibri"/>
              </a:rPr>
              <a:t>s</a:t>
            </a:r>
            <a:r>
              <a:rPr lang="en-IN" sz="4000" b="0" i="1" strike="noStrike" spc="-77">
                <a:solidFill>
                  <a:srgbClr val="5C5C5C"/>
                </a:solidFill>
                <a:latin typeface="Times New Roman"/>
              </a:rPr>
              <a:t> </a:t>
            </a:r>
            <a:r>
              <a:rPr lang="en-IN" sz="4000" b="0" i="1" strike="noStrike" spc="-12">
                <a:solidFill>
                  <a:srgbClr val="5C5C5C"/>
                </a:solidFill>
                <a:latin typeface="Calibri"/>
              </a:rPr>
              <a:t>t</a:t>
            </a:r>
            <a:r>
              <a:rPr lang="en-IN" sz="4000" b="0" i="1" strike="noStrike" spc="-49">
                <a:solidFill>
                  <a:srgbClr val="5C5C5C"/>
                </a:solidFill>
                <a:latin typeface="Calibri"/>
              </a:rPr>
              <a:t>h</a:t>
            </a:r>
            <a:r>
              <a:rPr lang="en-IN" sz="4000" b="0" i="1" strike="noStrike" spc="-18">
                <a:solidFill>
                  <a:srgbClr val="5C5C5C"/>
                </a:solidFill>
                <a:latin typeface="Calibri"/>
              </a:rPr>
              <a:t>e</a:t>
            </a:r>
            <a:r>
              <a:rPr lang="en-IN" sz="4000" b="0" i="1" strike="noStrike" spc="-89">
                <a:solidFill>
                  <a:srgbClr val="5C5C5C"/>
                </a:solidFill>
                <a:latin typeface="Times New Roman"/>
              </a:rPr>
              <a:t> </a:t>
            </a:r>
            <a:r>
              <a:rPr lang="en-IN" sz="4000" b="0" i="1" strike="noStrike" spc="-38">
                <a:solidFill>
                  <a:srgbClr val="5C5C5C"/>
                </a:solidFill>
                <a:latin typeface="Calibri"/>
              </a:rPr>
              <a:t>c</a:t>
            </a:r>
            <a:r>
              <a:rPr lang="en-IN" sz="4000" b="0" i="1" strike="noStrike" spc="-49">
                <a:solidFill>
                  <a:srgbClr val="5C5C5C"/>
                </a:solidFill>
                <a:latin typeface="Calibri"/>
              </a:rPr>
              <a:t>on</a:t>
            </a:r>
            <a:r>
              <a:rPr lang="en-IN" sz="4000" b="0" i="1" strike="noStrike" spc="-43">
                <a:solidFill>
                  <a:srgbClr val="5C5C5C"/>
                </a:solidFill>
                <a:latin typeface="Calibri"/>
              </a:rPr>
              <a:t>s</a:t>
            </a:r>
            <a:r>
              <a:rPr lang="en-IN" sz="4000" b="0" i="1" strike="noStrike" spc="-32">
                <a:solidFill>
                  <a:srgbClr val="5C5C5C"/>
                </a:solidFill>
                <a:latin typeface="Calibri"/>
              </a:rPr>
              <a:t>t</a:t>
            </a:r>
            <a:r>
              <a:rPr lang="en-IN" sz="4000" b="0" i="1" strike="noStrike" spc="-49">
                <a:solidFill>
                  <a:srgbClr val="5C5C5C"/>
                </a:solidFill>
                <a:latin typeface="Calibri"/>
              </a:rPr>
              <a:t>an</a:t>
            </a:r>
            <a:r>
              <a:rPr lang="en-IN" sz="4000" b="0" i="1" strike="noStrike" spc="-12">
                <a:solidFill>
                  <a:srgbClr val="5C5C5C"/>
                </a:solidFill>
                <a:latin typeface="Calibri"/>
              </a:rPr>
              <a:t>t</a:t>
            </a:r>
            <a:r>
              <a:rPr lang="en-IN" sz="4000" b="0" i="1" strike="noStrike" spc="-168">
                <a:solidFill>
                  <a:srgbClr val="5C5C5C"/>
                </a:solidFill>
                <a:latin typeface="Times New Roman"/>
              </a:rPr>
              <a:t> </a:t>
            </a:r>
            <a:r>
              <a:rPr lang="en-IN" sz="4000" b="0" i="1" strike="noStrike" spc="-18">
                <a:solidFill>
                  <a:srgbClr val="5C5C5C"/>
                </a:solidFill>
                <a:latin typeface="Calibri"/>
              </a:rPr>
              <a:t>i</a:t>
            </a:r>
            <a:r>
              <a:rPr lang="en-IN" sz="4000" b="0" i="1" strike="noStrike" spc="-24">
                <a:solidFill>
                  <a:srgbClr val="5C5C5C"/>
                </a:solidFill>
                <a:latin typeface="Calibri"/>
              </a:rPr>
              <a:t>n</a:t>
            </a:r>
            <a:r>
              <a:rPr lang="en-IN" sz="4000" b="0" i="1" strike="noStrike" spc="-18">
                <a:solidFill>
                  <a:srgbClr val="5C5C5C"/>
                </a:solidFill>
                <a:latin typeface="Times New Roman"/>
              </a:rPr>
              <a:t> </a:t>
            </a:r>
            <a:r>
              <a:rPr lang="en-IN" sz="4000" b="0" i="1" strike="noStrike" spc="-63">
                <a:solidFill>
                  <a:srgbClr val="5C5C5C"/>
                </a:solidFill>
                <a:latin typeface="Calibri"/>
              </a:rPr>
              <a:t>p</a:t>
            </a:r>
            <a:r>
              <a:rPr lang="en-IN" sz="4000" b="0" i="1" strike="noStrike" spc="-52">
                <a:solidFill>
                  <a:srgbClr val="5C5C5C"/>
                </a:solidFill>
                <a:latin typeface="Calibri"/>
              </a:rPr>
              <a:t>r</a:t>
            </a:r>
            <a:r>
              <a:rPr lang="en-IN" sz="4000" b="0" i="1" strike="noStrike" spc="-58">
                <a:solidFill>
                  <a:srgbClr val="5C5C5C"/>
                </a:solidFill>
                <a:latin typeface="Calibri"/>
              </a:rPr>
              <a:t>o</a:t>
            </a:r>
            <a:r>
              <a:rPr lang="en-IN" sz="4000" b="0" i="1" strike="noStrike" spc="-63">
                <a:solidFill>
                  <a:srgbClr val="5C5C5C"/>
                </a:solidFill>
                <a:latin typeface="Calibri"/>
              </a:rPr>
              <a:t>g</a:t>
            </a:r>
            <a:r>
              <a:rPr lang="en-IN" sz="4000" b="0" i="1" strike="noStrike" spc="-52">
                <a:solidFill>
                  <a:srgbClr val="5C5C5C"/>
                </a:solidFill>
                <a:latin typeface="Calibri"/>
              </a:rPr>
              <a:t>r</a:t>
            </a:r>
            <a:r>
              <a:rPr lang="en-IN" sz="4000" b="0" i="1" strike="noStrike" spc="-63">
                <a:solidFill>
                  <a:srgbClr val="5C5C5C"/>
                </a:solidFill>
                <a:latin typeface="Calibri"/>
              </a:rPr>
              <a:t>a</a:t>
            </a:r>
            <a:r>
              <a:rPr lang="en-IN" sz="4000" b="0" i="1" strike="noStrike" spc="-72">
                <a:solidFill>
                  <a:srgbClr val="5C5C5C"/>
                </a:solidFill>
                <a:latin typeface="Calibri"/>
              </a:rPr>
              <a:t>m</a:t>
            </a:r>
            <a:r>
              <a:rPr lang="en-IN" sz="4000" b="0" i="1" strike="noStrike" spc="-1">
                <a:solidFill>
                  <a:srgbClr val="5C5C5C"/>
                </a:solidFill>
                <a:latin typeface="Calibri"/>
              </a:rPr>
              <a:t>.</a:t>
            </a:r>
            <a:endParaRPr lang="en-IN" sz="4000" b="0" strike="noStrike" spc="-1">
              <a:latin typeface="Arial"/>
            </a:endParaRPr>
          </a:p>
        </p:txBody>
      </p:sp>
      <p:sp>
        <p:nvSpPr>
          <p:cNvPr id="448" name="CustomShape 2"/>
          <p:cNvSpPr/>
          <p:nvPr/>
        </p:nvSpPr>
        <p:spPr>
          <a:xfrm>
            <a:off x="1416960" y="5656680"/>
            <a:ext cx="3739680" cy="1942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4000" b="0" strike="noStrike" spc="-24">
                <a:solidFill>
                  <a:srgbClr val="5C5C5C"/>
                </a:solidFill>
                <a:latin typeface="Arial"/>
              </a:rPr>
              <a:t>–</a:t>
            </a:r>
            <a:r>
              <a:rPr lang="en-IN" sz="4000" b="0" strike="noStrike" spc="-128">
                <a:solidFill>
                  <a:srgbClr val="5C5C5C"/>
                </a:solidFill>
                <a:latin typeface="Arial"/>
              </a:rPr>
              <a:t> </a:t>
            </a:r>
            <a:r>
              <a:rPr lang="en-IN" sz="4000" b="0" i="1" strike="noStrike" spc="-29">
                <a:solidFill>
                  <a:srgbClr val="5C5C5C"/>
                </a:solidFill>
                <a:latin typeface="Calibri"/>
              </a:rPr>
              <a:t>E</a:t>
            </a:r>
            <a:r>
              <a:rPr lang="en-IN" sz="4000" b="0" i="1" strike="noStrike" spc="-24">
                <a:solidFill>
                  <a:srgbClr val="5C5C5C"/>
                </a:solidFill>
                <a:latin typeface="Calibri"/>
              </a:rPr>
              <a:t>X</a:t>
            </a:r>
            <a:r>
              <a:rPr lang="en-IN" sz="4000" b="0" i="1" strike="noStrike" spc="-1">
                <a:solidFill>
                  <a:srgbClr val="5C5C5C"/>
                </a:solidFill>
                <a:latin typeface="Times New Roman"/>
              </a:rPr>
              <a:t>	</a:t>
            </a:r>
            <a:r>
              <a:rPr lang="en-IN" sz="4000" b="0" i="1" strike="noStrike" spc="-24">
                <a:solidFill>
                  <a:srgbClr val="5C5C5C"/>
                </a:solidFill>
                <a:latin typeface="Calibri"/>
              </a:rPr>
              <a:t>A</a:t>
            </a:r>
            <a:r>
              <a:rPr lang="en-IN" sz="4000" b="0" i="1" strike="noStrike" spc="-1">
                <a:solidFill>
                  <a:srgbClr val="5C5C5C"/>
                </a:solidFill>
                <a:latin typeface="Times New Roman"/>
              </a:rPr>
              <a:t>	</a:t>
            </a:r>
            <a:r>
              <a:rPr lang="en-IN" sz="4000" b="0" i="1" strike="noStrike" spc="-38">
                <a:solidFill>
                  <a:srgbClr val="5C5C5C"/>
                </a:solidFill>
                <a:latin typeface="Calibri"/>
              </a:rPr>
              <a:t>D</a:t>
            </a:r>
            <a:r>
              <a:rPr lang="en-IN" sz="4000" b="0" i="1" strike="noStrike" spc="-18">
                <a:solidFill>
                  <a:srgbClr val="5C5C5C"/>
                </a:solidFill>
                <a:latin typeface="Calibri"/>
              </a:rPr>
              <a:t>S</a:t>
            </a:r>
            <a:r>
              <a:rPr lang="en-IN" sz="4000" b="0" i="1" strike="noStrike" spc="-1">
                <a:solidFill>
                  <a:srgbClr val="5C5C5C"/>
                </a:solidFill>
                <a:latin typeface="Times New Roman"/>
              </a:rPr>
              <a:t>	</a:t>
            </a:r>
            <a:r>
              <a:rPr lang="en-IN" sz="4000" b="0" i="1" strike="noStrike" spc="-24">
                <a:solidFill>
                  <a:srgbClr val="5C5C5C"/>
                </a:solidFill>
                <a:latin typeface="Calibri"/>
              </a:rPr>
              <a:t>1</a:t>
            </a:r>
            <a:endParaRPr lang="en-IN" sz="4000" b="0" strike="noStrike" spc="-1">
              <a:latin typeface="Arial"/>
            </a:endParaRPr>
          </a:p>
          <a:p>
            <a:pPr marL="1340640">
              <a:lnSpc>
                <a:spcPct val="100000"/>
              </a:lnSpc>
              <a:spcBef>
                <a:spcPts val="901"/>
              </a:spcBef>
            </a:pPr>
            <a:r>
              <a:rPr lang="en-IN" sz="4000" b="0" i="1" strike="noStrike" spc="-32">
                <a:solidFill>
                  <a:srgbClr val="5C5C5C"/>
                </a:solidFill>
                <a:latin typeface="Calibri"/>
              </a:rPr>
              <a:t>O</a:t>
            </a:r>
            <a:r>
              <a:rPr lang="en-IN" sz="4000" b="0" i="1" strike="noStrike" spc="-49">
                <a:solidFill>
                  <a:srgbClr val="5C5C5C"/>
                </a:solidFill>
                <a:latin typeface="Calibri"/>
              </a:rPr>
              <a:t>N</a:t>
            </a:r>
            <a:r>
              <a:rPr lang="en-IN" sz="4000" b="0" i="1" strike="noStrike" spc="-18">
                <a:solidFill>
                  <a:srgbClr val="5C5C5C"/>
                </a:solidFill>
                <a:latin typeface="Calibri"/>
              </a:rPr>
              <a:t>E</a:t>
            </a:r>
            <a:r>
              <a:rPr lang="en-IN" sz="4000" b="0" i="1" strike="noStrike" spc="-143">
                <a:solidFill>
                  <a:srgbClr val="5C5C5C"/>
                </a:solidFill>
                <a:latin typeface="Times New Roman"/>
              </a:rPr>
              <a:t> </a:t>
            </a:r>
            <a:r>
              <a:rPr lang="en-IN" sz="4000" b="0" i="1" strike="noStrike" spc="-38">
                <a:solidFill>
                  <a:srgbClr val="5C5C5C"/>
                </a:solidFill>
                <a:latin typeface="Calibri"/>
              </a:rPr>
              <a:t>D</a:t>
            </a:r>
            <a:r>
              <a:rPr lang="en-IN" sz="4000" b="0" i="1" strike="noStrike" spc="-24">
                <a:solidFill>
                  <a:srgbClr val="5C5C5C"/>
                </a:solidFill>
                <a:latin typeface="Calibri"/>
              </a:rPr>
              <a:t>C</a:t>
            </a:r>
            <a:r>
              <a:rPr lang="en-IN" sz="4000" b="0" i="1" strike="noStrike" spc="-77">
                <a:solidFill>
                  <a:srgbClr val="5C5C5C"/>
                </a:solidFill>
                <a:latin typeface="Times New Roman"/>
              </a:rPr>
              <a:t> </a:t>
            </a:r>
            <a:r>
              <a:rPr lang="en-IN" sz="4000" b="0" i="1" strike="noStrike" spc="-38">
                <a:solidFill>
                  <a:srgbClr val="5C5C5C"/>
                </a:solidFill>
                <a:latin typeface="Calibri"/>
              </a:rPr>
              <a:t>“</a:t>
            </a:r>
            <a:r>
              <a:rPr lang="en-IN" sz="4000" b="0" i="1" strike="noStrike" spc="-18">
                <a:solidFill>
                  <a:srgbClr val="5C5C5C"/>
                </a:solidFill>
                <a:latin typeface="Calibri"/>
              </a:rPr>
              <a:t>1”</a:t>
            </a:r>
            <a:endParaRPr lang="en-IN" sz="4000" b="0" strike="noStrike" spc="-1">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CustomShape 1"/>
          <p:cNvSpPr/>
          <p:nvPr/>
        </p:nvSpPr>
        <p:spPr>
          <a:xfrm>
            <a:off x="767880" y="2366640"/>
            <a:ext cx="11254320" cy="3269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500400" indent="-487440">
              <a:lnSpc>
                <a:spcPct val="100000"/>
              </a:lnSpc>
              <a:buClr>
                <a:srgbClr val="000000"/>
              </a:buClr>
              <a:buFont typeface="Arial"/>
              <a:buChar char="•"/>
            </a:pPr>
            <a:r>
              <a:rPr lang="en-IN" sz="4600" b="0" i="1" strike="noStrike" spc="-29">
                <a:solidFill>
                  <a:srgbClr val="000000"/>
                </a:solidFill>
                <a:latin typeface="Calibri"/>
              </a:rPr>
              <a:t>A</a:t>
            </a:r>
            <a:r>
              <a:rPr lang="en-IN" sz="4600" b="0" i="1" strike="noStrike" spc="-43">
                <a:solidFill>
                  <a:srgbClr val="000000"/>
                </a:solidFill>
                <a:latin typeface="Calibri"/>
              </a:rPr>
              <a:t>s</a:t>
            </a:r>
            <a:r>
              <a:rPr lang="en-IN" sz="4600" b="0" i="1" strike="noStrike" spc="-24">
                <a:solidFill>
                  <a:srgbClr val="000000"/>
                </a:solidFill>
                <a:latin typeface="Calibri"/>
              </a:rPr>
              <a:t>s</a:t>
            </a:r>
            <a:r>
              <a:rPr lang="en-IN" sz="4600" b="0" i="1" strike="noStrike" spc="-49">
                <a:solidFill>
                  <a:srgbClr val="000000"/>
                </a:solidFill>
                <a:latin typeface="Calibri"/>
              </a:rPr>
              <a:t>e</a:t>
            </a:r>
            <a:r>
              <a:rPr lang="en-IN" sz="4600" b="0" i="1" strike="noStrike" spc="-38">
                <a:solidFill>
                  <a:srgbClr val="000000"/>
                </a:solidFill>
                <a:latin typeface="Calibri"/>
              </a:rPr>
              <a:t>m</a:t>
            </a:r>
            <a:r>
              <a:rPr lang="en-IN" sz="4600" b="0" i="1" strike="noStrike" spc="-49">
                <a:solidFill>
                  <a:srgbClr val="000000"/>
                </a:solidFill>
                <a:latin typeface="Calibri"/>
              </a:rPr>
              <a:t>b</a:t>
            </a:r>
            <a:r>
              <a:rPr lang="en-IN" sz="4600" b="0" i="1" strike="noStrike" spc="-1">
                <a:solidFill>
                  <a:srgbClr val="000000"/>
                </a:solidFill>
                <a:latin typeface="Calibri"/>
              </a:rPr>
              <a:t>l</a:t>
            </a:r>
            <a:r>
              <a:rPr lang="en-IN" sz="4600" b="0" i="1" strike="noStrike" spc="-52">
                <a:solidFill>
                  <a:srgbClr val="000000"/>
                </a:solidFill>
                <a:latin typeface="Calibri"/>
              </a:rPr>
              <a:t>e</a:t>
            </a:r>
            <a:r>
              <a:rPr lang="en-IN" sz="4600" b="0" i="1" strike="noStrike" spc="-18">
                <a:solidFill>
                  <a:srgbClr val="000000"/>
                </a:solidFill>
                <a:latin typeface="Calibri"/>
              </a:rPr>
              <a:t>r</a:t>
            </a:r>
            <a:r>
              <a:rPr lang="en-IN" sz="4600" b="0" i="1" strike="noStrike" spc="-94">
                <a:solidFill>
                  <a:srgbClr val="000000"/>
                </a:solidFill>
                <a:latin typeface="Times New Roman"/>
              </a:rPr>
              <a:t> </a:t>
            </a:r>
            <a:r>
              <a:rPr lang="en-IN" sz="4600" b="0" i="1" strike="noStrike" spc="-32">
                <a:solidFill>
                  <a:srgbClr val="000000"/>
                </a:solidFill>
                <a:latin typeface="Calibri"/>
              </a:rPr>
              <a:t>Di</a:t>
            </a:r>
            <a:r>
              <a:rPr lang="en-IN" sz="4600" b="0" i="1" strike="noStrike" spc="-38">
                <a:solidFill>
                  <a:srgbClr val="000000"/>
                </a:solidFill>
                <a:latin typeface="Calibri"/>
              </a:rPr>
              <a:t>r</a:t>
            </a:r>
            <a:r>
              <a:rPr lang="en-IN" sz="4600" b="0" i="1" strike="noStrike" spc="-24">
                <a:solidFill>
                  <a:srgbClr val="000000"/>
                </a:solidFill>
                <a:latin typeface="Calibri"/>
              </a:rPr>
              <a:t>e</a:t>
            </a:r>
            <a:r>
              <a:rPr lang="en-IN" sz="4600" b="0" i="1" strike="noStrike" spc="-49">
                <a:solidFill>
                  <a:srgbClr val="000000"/>
                </a:solidFill>
                <a:latin typeface="Calibri"/>
              </a:rPr>
              <a:t>c</a:t>
            </a:r>
            <a:r>
              <a:rPr lang="en-IN" sz="4600" b="0" i="1" strike="noStrike" spc="-32">
                <a:solidFill>
                  <a:srgbClr val="000000"/>
                </a:solidFill>
                <a:latin typeface="Calibri"/>
              </a:rPr>
              <a:t>t</a:t>
            </a:r>
            <a:r>
              <a:rPr lang="en-IN" sz="4600" b="0" i="1" strike="noStrike" spc="-1">
                <a:solidFill>
                  <a:srgbClr val="000000"/>
                </a:solidFill>
                <a:latin typeface="Calibri"/>
              </a:rPr>
              <a:t>i</a:t>
            </a:r>
            <a:r>
              <a:rPr lang="en-IN" sz="4600" b="0" i="1" strike="noStrike" spc="-49">
                <a:solidFill>
                  <a:srgbClr val="000000"/>
                </a:solidFill>
                <a:latin typeface="Calibri"/>
              </a:rPr>
              <a:t>v</a:t>
            </a:r>
            <a:r>
              <a:rPr lang="en-IN" sz="4600" b="0" i="1" strike="noStrike" spc="-18">
                <a:solidFill>
                  <a:srgbClr val="000000"/>
                </a:solidFill>
                <a:latin typeface="Calibri"/>
              </a:rPr>
              <a:t>es</a:t>
            </a:r>
            <a:endParaRPr lang="en-IN" sz="4600" b="0" strike="noStrike" spc="-1">
              <a:latin typeface="Arial"/>
            </a:endParaRPr>
          </a:p>
          <a:p>
            <a:pPr marL="1068840" indent="-406800" algn="just">
              <a:lnSpc>
                <a:spcPct val="100000"/>
              </a:lnSpc>
              <a:spcBef>
                <a:spcPts val="1035"/>
              </a:spcBef>
            </a:pPr>
            <a:r>
              <a:rPr lang="en-IN" sz="4000" b="0" strike="noStrike" spc="-24">
                <a:solidFill>
                  <a:srgbClr val="000000"/>
                </a:solidFill>
                <a:latin typeface="Arial"/>
              </a:rPr>
              <a:t>–</a:t>
            </a:r>
            <a:r>
              <a:rPr lang="en-IN" sz="4000" b="0" strike="noStrike" spc="-128">
                <a:solidFill>
                  <a:srgbClr val="000000"/>
                </a:solidFill>
                <a:latin typeface="Arial"/>
              </a:rPr>
              <a:t> </a:t>
            </a:r>
            <a:r>
              <a:rPr lang="en-IN" sz="4000" b="0" i="1" strike="noStrike" spc="-24">
                <a:solidFill>
                  <a:srgbClr val="000000"/>
                </a:solidFill>
                <a:latin typeface="Calibri"/>
              </a:rPr>
              <a:t>The</a:t>
            </a:r>
            <a:r>
              <a:rPr lang="en-IN" sz="4000" b="0" i="1" strike="noStrike" spc="-29">
                <a:solidFill>
                  <a:srgbClr val="000000"/>
                </a:solidFill>
                <a:latin typeface="Calibri"/>
              </a:rPr>
              <a:t>s</a:t>
            </a:r>
            <a:r>
              <a:rPr lang="en-IN" sz="4000" b="0" i="1" strike="noStrike" spc="-18">
                <a:solidFill>
                  <a:srgbClr val="000000"/>
                </a:solidFill>
                <a:latin typeface="Calibri"/>
              </a:rPr>
              <a:t>e</a:t>
            </a:r>
            <a:r>
              <a:rPr lang="en-IN" sz="4000" b="0" i="1" strike="noStrike" spc="52">
                <a:solidFill>
                  <a:srgbClr val="000000"/>
                </a:solidFill>
                <a:latin typeface="Times New Roman"/>
              </a:rPr>
              <a:t> </a:t>
            </a:r>
            <a:r>
              <a:rPr lang="en-IN" sz="4000" b="0" i="1" strike="noStrike" spc="-49">
                <a:solidFill>
                  <a:srgbClr val="000000"/>
                </a:solidFill>
                <a:latin typeface="Calibri"/>
              </a:rPr>
              <a:t>ar</a:t>
            </a:r>
            <a:r>
              <a:rPr lang="en-IN" sz="4000" b="0" i="1" strike="noStrike" spc="-18">
                <a:solidFill>
                  <a:srgbClr val="000000"/>
                </a:solidFill>
                <a:latin typeface="Calibri"/>
              </a:rPr>
              <a:t>e</a:t>
            </a:r>
            <a:r>
              <a:rPr lang="en-IN" sz="4000" b="0" i="1" strike="noStrike" spc="29">
                <a:solidFill>
                  <a:srgbClr val="000000"/>
                </a:solidFill>
                <a:latin typeface="Times New Roman"/>
              </a:rPr>
              <a:t> </a:t>
            </a:r>
            <a:r>
              <a:rPr lang="en-IN" sz="4000" b="0" i="1" strike="noStrike" spc="-18">
                <a:solidFill>
                  <a:srgbClr val="000000"/>
                </a:solidFill>
                <a:latin typeface="Calibri"/>
              </a:rPr>
              <a:t>the</a:t>
            </a:r>
            <a:r>
              <a:rPr lang="en-IN" sz="4000" b="0" i="1" strike="noStrike" spc="43">
                <a:solidFill>
                  <a:srgbClr val="000000"/>
                </a:solidFill>
                <a:latin typeface="Times New Roman"/>
              </a:rPr>
              <a:t> </a:t>
            </a:r>
            <a:r>
              <a:rPr lang="en-IN" sz="4000" b="0" i="1" strike="noStrike" spc="-43">
                <a:solidFill>
                  <a:srgbClr val="000000"/>
                </a:solidFill>
                <a:latin typeface="Calibri"/>
              </a:rPr>
              <a:t>s</a:t>
            </a:r>
            <a:r>
              <a:rPr lang="en-IN" sz="4000" b="0" i="1" strike="noStrike" spc="-32">
                <a:solidFill>
                  <a:srgbClr val="000000"/>
                </a:solidFill>
                <a:latin typeface="Calibri"/>
              </a:rPr>
              <a:t>t</a:t>
            </a:r>
            <a:r>
              <a:rPr lang="en-IN" sz="4000" b="0" i="1" strike="noStrike" spc="-49">
                <a:solidFill>
                  <a:srgbClr val="000000"/>
                </a:solidFill>
                <a:latin typeface="Calibri"/>
              </a:rPr>
              <a:t>a</a:t>
            </a:r>
            <a:r>
              <a:rPr lang="en-IN" sz="4000" b="0" i="1" strike="noStrike" spc="-32">
                <a:solidFill>
                  <a:srgbClr val="000000"/>
                </a:solidFill>
                <a:latin typeface="Calibri"/>
              </a:rPr>
              <a:t>t</a:t>
            </a:r>
            <a:r>
              <a:rPr lang="en-IN" sz="4000" b="0" i="1" strike="noStrike" spc="-49">
                <a:solidFill>
                  <a:srgbClr val="000000"/>
                </a:solidFill>
                <a:latin typeface="Calibri"/>
              </a:rPr>
              <a:t>e</a:t>
            </a:r>
            <a:r>
              <a:rPr lang="en-IN" sz="4000" b="0" i="1" strike="noStrike" spc="-63">
                <a:solidFill>
                  <a:srgbClr val="000000"/>
                </a:solidFill>
                <a:latin typeface="Calibri"/>
              </a:rPr>
              <a:t>m</a:t>
            </a:r>
            <a:r>
              <a:rPr lang="en-IN" sz="4000" b="0" i="1" strike="noStrike" spc="-49">
                <a:solidFill>
                  <a:srgbClr val="000000"/>
                </a:solidFill>
                <a:latin typeface="Calibri"/>
              </a:rPr>
              <a:t>en</a:t>
            </a:r>
            <a:r>
              <a:rPr lang="en-IN" sz="4000" b="0" i="1" strike="noStrike" spc="-32">
                <a:solidFill>
                  <a:srgbClr val="000000"/>
                </a:solidFill>
                <a:latin typeface="Calibri"/>
              </a:rPr>
              <a:t>t</a:t>
            </a:r>
            <a:r>
              <a:rPr lang="en-IN" sz="4000" b="0" i="1" strike="noStrike" spc="-18">
                <a:solidFill>
                  <a:srgbClr val="000000"/>
                </a:solidFill>
                <a:latin typeface="Calibri"/>
              </a:rPr>
              <a:t>s</a:t>
            </a:r>
            <a:r>
              <a:rPr lang="en-IN" sz="4000" b="0" i="1" strike="noStrike" spc="38">
                <a:solidFill>
                  <a:srgbClr val="000000"/>
                </a:solidFill>
                <a:latin typeface="Times New Roman"/>
              </a:rPr>
              <a:t> </a:t>
            </a:r>
            <a:r>
              <a:rPr lang="en-IN" sz="4000" b="0" i="1" strike="noStrike" spc="-38">
                <a:solidFill>
                  <a:srgbClr val="000000"/>
                </a:solidFill>
                <a:latin typeface="Calibri"/>
              </a:rPr>
              <a:t>u</a:t>
            </a:r>
            <a:r>
              <a:rPr lang="en-IN" sz="4000" b="0" i="1" strike="noStrike" spc="-24">
                <a:solidFill>
                  <a:srgbClr val="000000"/>
                </a:solidFill>
                <a:latin typeface="Calibri"/>
              </a:rPr>
              <a:t>s</a:t>
            </a:r>
            <a:r>
              <a:rPr lang="en-IN" sz="4000" b="0" i="1" strike="noStrike" spc="-38">
                <a:solidFill>
                  <a:srgbClr val="000000"/>
                </a:solidFill>
                <a:latin typeface="Calibri"/>
              </a:rPr>
              <a:t>e</a:t>
            </a:r>
            <a:r>
              <a:rPr lang="en-IN" sz="4000" b="0" i="1" strike="noStrike" spc="-24">
                <a:solidFill>
                  <a:srgbClr val="000000"/>
                </a:solidFill>
                <a:latin typeface="Calibri"/>
              </a:rPr>
              <a:t>d</a:t>
            </a:r>
            <a:r>
              <a:rPr lang="en-IN" sz="4000" b="0" i="1" strike="noStrike" spc="38">
                <a:solidFill>
                  <a:srgbClr val="000000"/>
                </a:solidFill>
                <a:latin typeface="Times New Roman"/>
              </a:rPr>
              <a:t> </a:t>
            </a:r>
            <a:r>
              <a:rPr lang="en-IN" sz="4000" b="0" i="1" strike="noStrike" spc="-32">
                <a:solidFill>
                  <a:srgbClr val="000000"/>
                </a:solidFill>
                <a:latin typeface="Calibri"/>
              </a:rPr>
              <a:t>t</a:t>
            </a:r>
            <a:r>
              <a:rPr lang="en-IN" sz="4000" b="0" i="1" strike="noStrike" spc="-24">
                <a:solidFill>
                  <a:srgbClr val="000000"/>
                </a:solidFill>
                <a:latin typeface="Calibri"/>
              </a:rPr>
              <a:t>o</a:t>
            </a:r>
            <a:r>
              <a:rPr lang="en-IN" sz="4000" b="0" i="1" strike="noStrike" spc="29">
                <a:solidFill>
                  <a:srgbClr val="000000"/>
                </a:solidFill>
                <a:latin typeface="Times New Roman"/>
              </a:rPr>
              <a:t> </a:t>
            </a:r>
            <a:r>
              <a:rPr lang="en-IN" sz="4000" b="0" i="1" strike="noStrike" spc="-43">
                <a:solidFill>
                  <a:srgbClr val="000000"/>
                </a:solidFill>
                <a:latin typeface="Calibri"/>
              </a:rPr>
              <a:t>i</a:t>
            </a:r>
            <a:r>
              <a:rPr lang="en-IN" sz="4000" b="0" i="1" strike="noStrike" spc="-49">
                <a:solidFill>
                  <a:srgbClr val="000000"/>
                </a:solidFill>
                <a:latin typeface="Calibri"/>
              </a:rPr>
              <a:t>nd</a:t>
            </a:r>
            <a:r>
              <a:rPr lang="en-IN" sz="4000" b="0" i="1" strike="noStrike" spc="-29">
                <a:solidFill>
                  <a:srgbClr val="000000"/>
                </a:solidFill>
                <a:latin typeface="Calibri"/>
              </a:rPr>
              <a:t>i</a:t>
            </a:r>
            <a:r>
              <a:rPr lang="en-IN" sz="4000" b="0" i="1" strike="noStrike" spc="-38">
                <a:solidFill>
                  <a:srgbClr val="000000"/>
                </a:solidFill>
                <a:latin typeface="Calibri"/>
              </a:rPr>
              <a:t>c</a:t>
            </a:r>
            <a:r>
              <a:rPr lang="en-IN" sz="4000" b="0" i="1" strike="noStrike" spc="-49">
                <a:solidFill>
                  <a:srgbClr val="000000"/>
                </a:solidFill>
                <a:latin typeface="Calibri"/>
              </a:rPr>
              <a:t>a</a:t>
            </a:r>
            <a:r>
              <a:rPr lang="en-IN" sz="4000" b="0" i="1" strike="noStrike" spc="-32">
                <a:solidFill>
                  <a:srgbClr val="000000"/>
                </a:solidFill>
                <a:latin typeface="Calibri"/>
              </a:rPr>
              <a:t>t</a:t>
            </a:r>
            <a:r>
              <a:rPr lang="en-IN" sz="4000" b="0" i="1" strike="noStrike" spc="-18">
                <a:solidFill>
                  <a:srgbClr val="000000"/>
                </a:solidFill>
                <a:latin typeface="Calibri"/>
              </a:rPr>
              <a:t>e</a:t>
            </a:r>
            <a:r>
              <a:rPr lang="en-IN" sz="4000" b="0" i="1" strike="noStrike" spc="29">
                <a:solidFill>
                  <a:srgbClr val="000000"/>
                </a:solidFill>
                <a:latin typeface="Times New Roman"/>
              </a:rPr>
              <a:t> </a:t>
            </a:r>
            <a:r>
              <a:rPr lang="en-IN" sz="4000" b="0" i="1" strike="noStrike" spc="-18">
                <a:solidFill>
                  <a:srgbClr val="000000"/>
                </a:solidFill>
                <a:latin typeface="Calibri"/>
              </a:rPr>
              <a:t>c</a:t>
            </a:r>
            <a:r>
              <a:rPr lang="en-IN" sz="4000" b="0" i="1" strike="noStrike" spc="-38">
                <a:solidFill>
                  <a:srgbClr val="000000"/>
                </a:solidFill>
                <a:latin typeface="Calibri"/>
              </a:rPr>
              <a:t>e</a:t>
            </a:r>
            <a:r>
              <a:rPr lang="en-IN" sz="4000" b="0" i="1" strike="noStrike" spc="-29">
                <a:solidFill>
                  <a:srgbClr val="000000"/>
                </a:solidFill>
                <a:latin typeface="Calibri"/>
              </a:rPr>
              <a:t>r</a:t>
            </a:r>
            <a:r>
              <a:rPr lang="en-IN" sz="4000" b="0" i="1" strike="noStrike" spc="-12">
                <a:solidFill>
                  <a:srgbClr val="000000"/>
                </a:solidFill>
                <a:latin typeface="Calibri"/>
              </a:rPr>
              <a:t>t</a:t>
            </a:r>
            <a:r>
              <a:rPr lang="en-IN" sz="4000" b="0" i="1" strike="noStrike" spc="-49">
                <a:solidFill>
                  <a:srgbClr val="000000"/>
                </a:solidFill>
                <a:latin typeface="Calibri"/>
              </a:rPr>
              <a:t>a</a:t>
            </a:r>
            <a:r>
              <a:rPr lang="en-IN" sz="4000" b="0" i="1" strike="noStrike" spc="-18">
                <a:solidFill>
                  <a:srgbClr val="000000"/>
                </a:solidFill>
                <a:latin typeface="Calibri"/>
              </a:rPr>
              <a:t>i</a:t>
            </a:r>
            <a:r>
              <a:rPr lang="en-IN" sz="4000" b="0" i="1" strike="noStrike" spc="-24">
                <a:solidFill>
                  <a:srgbClr val="000000"/>
                </a:solidFill>
                <a:latin typeface="Calibri"/>
              </a:rPr>
              <a:t>n</a:t>
            </a:r>
            <a:r>
              <a:rPr lang="en-IN" sz="4000" b="0" i="1" strike="noStrike" spc="-9">
                <a:solidFill>
                  <a:srgbClr val="000000"/>
                </a:solidFill>
                <a:latin typeface="Times New Roman"/>
              </a:rPr>
              <a:t> </a:t>
            </a:r>
            <a:r>
              <a:rPr lang="en-IN" sz="4000" b="0" i="1" strike="noStrike" spc="-12">
                <a:solidFill>
                  <a:srgbClr val="000000"/>
                </a:solidFill>
                <a:latin typeface="Calibri"/>
              </a:rPr>
              <a:t>t</a:t>
            </a:r>
            <a:r>
              <a:rPr lang="en-IN" sz="4000" b="0" i="1" strike="noStrike" spc="-49">
                <a:solidFill>
                  <a:srgbClr val="000000"/>
                </a:solidFill>
                <a:latin typeface="Calibri"/>
              </a:rPr>
              <a:t>h</a:t>
            </a:r>
            <a:r>
              <a:rPr lang="en-IN" sz="4000" b="0" i="1" strike="noStrike" spc="-18">
                <a:solidFill>
                  <a:srgbClr val="000000"/>
                </a:solidFill>
                <a:latin typeface="Calibri"/>
              </a:rPr>
              <a:t>i</a:t>
            </a:r>
            <a:r>
              <a:rPr lang="en-IN" sz="4000" b="0" i="1" strike="noStrike" spc="-38">
                <a:solidFill>
                  <a:srgbClr val="000000"/>
                </a:solidFill>
                <a:latin typeface="Calibri"/>
              </a:rPr>
              <a:t>n</a:t>
            </a:r>
            <a:r>
              <a:rPr lang="en-IN" sz="4000" b="0" i="1" strike="noStrike" spc="-24">
                <a:solidFill>
                  <a:srgbClr val="000000"/>
                </a:solidFill>
                <a:latin typeface="Calibri"/>
              </a:rPr>
              <a:t>g</a:t>
            </a:r>
            <a:r>
              <a:rPr lang="en-IN" sz="4000" b="0" i="1" strike="noStrike" spc="-111">
                <a:solidFill>
                  <a:srgbClr val="000000"/>
                </a:solidFill>
                <a:latin typeface="Times New Roman"/>
              </a:rPr>
              <a:t> </a:t>
            </a:r>
            <a:r>
              <a:rPr lang="en-IN" sz="4000" b="0" i="1" strike="noStrike" spc="-29">
                <a:solidFill>
                  <a:srgbClr val="000000"/>
                </a:solidFill>
                <a:latin typeface="Calibri"/>
              </a:rPr>
              <a:t>r</a:t>
            </a:r>
            <a:r>
              <a:rPr lang="en-IN" sz="4000" b="0" i="1" strike="noStrike" spc="-49">
                <a:solidFill>
                  <a:srgbClr val="000000"/>
                </a:solidFill>
                <a:latin typeface="Calibri"/>
              </a:rPr>
              <a:t>ega</a:t>
            </a:r>
            <a:r>
              <a:rPr lang="en-IN" sz="4000" b="0" i="1" strike="noStrike" spc="-29">
                <a:solidFill>
                  <a:srgbClr val="000000"/>
                </a:solidFill>
                <a:latin typeface="Calibri"/>
              </a:rPr>
              <a:t>r</a:t>
            </a:r>
            <a:r>
              <a:rPr lang="en-IN" sz="4000" b="0" i="1" strike="noStrike" spc="-49">
                <a:solidFill>
                  <a:srgbClr val="000000"/>
                </a:solidFill>
                <a:latin typeface="Calibri"/>
              </a:rPr>
              <a:t>d</a:t>
            </a:r>
            <a:r>
              <a:rPr lang="en-IN" sz="4000" b="0" i="1" strike="noStrike" spc="-29">
                <a:solidFill>
                  <a:srgbClr val="000000"/>
                </a:solidFill>
                <a:latin typeface="Calibri"/>
              </a:rPr>
              <a:t>i</a:t>
            </a:r>
            <a:r>
              <a:rPr lang="en-IN" sz="4000" b="0" i="1" strike="noStrike" spc="-38">
                <a:solidFill>
                  <a:srgbClr val="000000"/>
                </a:solidFill>
                <a:latin typeface="Calibri"/>
              </a:rPr>
              <a:t>n</a:t>
            </a:r>
            <a:r>
              <a:rPr lang="en-IN" sz="4000" b="0" i="1" strike="noStrike" spc="-24">
                <a:solidFill>
                  <a:srgbClr val="000000"/>
                </a:solidFill>
                <a:latin typeface="Calibri"/>
              </a:rPr>
              <a:t>g</a:t>
            </a:r>
            <a:r>
              <a:rPr lang="en-IN" sz="4000" b="0" i="1" strike="noStrike" spc="-128">
                <a:solidFill>
                  <a:srgbClr val="000000"/>
                </a:solidFill>
                <a:latin typeface="Times New Roman"/>
              </a:rPr>
              <a:t> </a:t>
            </a:r>
            <a:r>
              <a:rPr lang="en-IN" sz="4000" b="0" i="1" strike="noStrike" spc="-49">
                <a:solidFill>
                  <a:srgbClr val="000000"/>
                </a:solidFill>
                <a:latin typeface="Calibri"/>
              </a:rPr>
              <a:t>h</a:t>
            </a:r>
            <a:r>
              <a:rPr lang="en-IN" sz="4000" b="0" i="1" strike="noStrike" spc="-29">
                <a:solidFill>
                  <a:srgbClr val="000000"/>
                </a:solidFill>
                <a:latin typeface="Calibri"/>
              </a:rPr>
              <a:t>ow</a:t>
            </a:r>
            <a:r>
              <a:rPr lang="en-IN" sz="4000" b="0" i="1" strike="noStrike" spc="-137">
                <a:solidFill>
                  <a:srgbClr val="000000"/>
                </a:solidFill>
                <a:latin typeface="Times New Roman"/>
              </a:rPr>
              <a:t> </a:t>
            </a:r>
            <a:r>
              <a:rPr lang="en-IN" sz="4000" b="0" i="1" strike="noStrike" spc="-38">
                <a:solidFill>
                  <a:srgbClr val="000000"/>
                </a:solidFill>
                <a:latin typeface="Calibri"/>
              </a:rPr>
              <a:t>a</a:t>
            </a:r>
            <a:r>
              <a:rPr lang="en-IN" sz="4000" b="0" i="1" strike="noStrike" spc="-24">
                <a:solidFill>
                  <a:srgbClr val="000000"/>
                </a:solidFill>
                <a:latin typeface="Calibri"/>
              </a:rPr>
              <a:t>s</a:t>
            </a:r>
            <a:r>
              <a:rPr lang="en-IN" sz="4000" b="0" i="1" strike="noStrike" spc="-32">
                <a:solidFill>
                  <a:srgbClr val="000000"/>
                </a:solidFill>
                <a:latin typeface="Calibri"/>
              </a:rPr>
              <a:t>se</a:t>
            </a:r>
            <a:r>
              <a:rPr lang="en-IN" sz="4000" b="0" i="1" strike="noStrike" spc="-29">
                <a:solidFill>
                  <a:srgbClr val="000000"/>
                </a:solidFill>
                <a:latin typeface="Calibri"/>
              </a:rPr>
              <a:t>mb</a:t>
            </a:r>
            <a:r>
              <a:rPr lang="en-IN" sz="4000" b="0" i="1" strike="noStrike" spc="-32">
                <a:solidFill>
                  <a:srgbClr val="000000"/>
                </a:solidFill>
                <a:latin typeface="Calibri"/>
              </a:rPr>
              <a:t>l</a:t>
            </a:r>
            <a:r>
              <a:rPr lang="en-IN" sz="4000" b="0" i="1" strike="noStrike" spc="-18">
                <a:solidFill>
                  <a:srgbClr val="000000"/>
                </a:solidFill>
                <a:latin typeface="Calibri"/>
              </a:rPr>
              <a:t>y</a:t>
            </a:r>
            <a:r>
              <a:rPr lang="en-IN" sz="4000" b="0" i="1" strike="noStrike" spc="-123">
                <a:solidFill>
                  <a:srgbClr val="000000"/>
                </a:solidFill>
                <a:latin typeface="Times New Roman"/>
              </a:rPr>
              <a:t> </a:t>
            </a:r>
            <a:r>
              <a:rPr lang="en-IN" sz="4000" b="0" i="1" strike="noStrike" spc="-38">
                <a:solidFill>
                  <a:srgbClr val="000000"/>
                </a:solidFill>
                <a:latin typeface="Calibri"/>
              </a:rPr>
              <a:t>o</a:t>
            </a:r>
            <a:r>
              <a:rPr lang="en-IN" sz="4000" b="0" i="1" strike="noStrike" spc="-12">
                <a:solidFill>
                  <a:srgbClr val="000000"/>
                </a:solidFill>
                <a:latin typeface="Calibri"/>
              </a:rPr>
              <a:t>f</a:t>
            </a:r>
            <a:r>
              <a:rPr lang="en-IN" sz="4000" b="0" i="1" strike="noStrike" spc="-117">
                <a:solidFill>
                  <a:srgbClr val="000000"/>
                </a:solidFill>
                <a:latin typeface="Times New Roman"/>
              </a:rPr>
              <a:t> </a:t>
            </a:r>
            <a:r>
              <a:rPr lang="en-IN" sz="4000" b="0" i="1" strike="noStrike" spc="-1">
                <a:solidFill>
                  <a:srgbClr val="000000"/>
                </a:solidFill>
                <a:latin typeface="Calibri"/>
              </a:rPr>
              <a:t>i</a:t>
            </a:r>
            <a:r>
              <a:rPr lang="en-IN" sz="4000" b="0" i="1" strike="noStrike" spc="-29">
                <a:solidFill>
                  <a:srgbClr val="000000"/>
                </a:solidFill>
                <a:latin typeface="Calibri"/>
              </a:rPr>
              <a:t>np</a:t>
            </a:r>
            <a:r>
              <a:rPr lang="en-IN" sz="4000" b="0" i="1" strike="noStrike" spc="-38">
                <a:solidFill>
                  <a:srgbClr val="000000"/>
                </a:solidFill>
                <a:latin typeface="Calibri"/>
              </a:rPr>
              <a:t>u</a:t>
            </a:r>
            <a:r>
              <a:rPr lang="en-IN" sz="4000" b="0" i="1" strike="noStrike" spc="-12">
                <a:solidFill>
                  <a:srgbClr val="000000"/>
                </a:solidFill>
                <a:latin typeface="Calibri"/>
              </a:rPr>
              <a:t>t</a:t>
            </a:r>
            <a:r>
              <a:rPr lang="en-IN" sz="4000" b="0" i="1" strike="noStrike" spc="-97">
                <a:solidFill>
                  <a:srgbClr val="000000"/>
                </a:solidFill>
                <a:latin typeface="Times New Roman"/>
              </a:rPr>
              <a:t> </a:t>
            </a:r>
            <a:r>
              <a:rPr lang="en-IN" sz="4000" b="0" i="1" strike="noStrike" spc="-63">
                <a:solidFill>
                  <a:srgbClr val="000000"/>
                </a:solidFill>
                <a:latin typeface="Calibri"/>
              </a:rPr>
              <a:t>p</a:t>
            </a:r>
            <a:r>
              <a:rPr lang="en-IN" sz="4000" b="0" i="1" strike="noStrike" spc="-52">
                <a:solidFill>
                  <a:srgbClr val="000000"/>
                </a:solidFill>
                <a:latin typeface="Calibri"/>
              </a:rPr>
              <a:t>r</a:t>
            </a:r>
            <a:r>
              <a:rPr lang="en-IN" sz="4000" b="0" i="1" strike="noStrike" spc="-49">
                <a:solidFill>
                  <a:srgbClr val="000000"/>
                </a:solidFill>
                <a:latin typeface="Calibri"/>
              </a:rPr>
              <a:t>o</a:t>
            </a:r>
            <a:r>
              <a:rPr lang="en-IN" sz="4000" b="0" i="1" strike="noStrike" spc="-63">
                <a:solidFill>
                  <a:srgbClr val="000000"/>
                </a:solidFill>
                <a:latin typeface="Calibri"/>
              </a:rPr>
              <a:t>g</a:t>
            </a:r>
            <a:r>
              <a:rPr lang="en-IN" sz="4000" b="0" i="1" strike="noStrike" spc="-43">
                <a:solidFill>
                  <a:srgbClr val="000000"/>
                </a:solidFill>
                <a:latin typeface="Calibri"/>
              </a:rPr>
              <a:t>r</a:t>
            </a:r>
            <a:r>
              <a:rPr lang="en-IN" sz="4000" b="0" i="1" strike="noStrike" spc="-49">
                <a:solidFill>
                  <a:srgbClr val="000000"/>
                </a:solidFill>
                <a:latin typeface="Calibri"/>
              </a:rPr>
              <a:t>a</a:t>
            </a:r>
            <a:r>
              <a:rPr lang="en-IN" sz="4000" b="0" i="1" strike="noStrike" spc="-32">
                <a:solidFill>
                  <a:srgbClr val="000000"/>
                </a:solidFill>
                <a:latin typeface="Calibri"/>
              </a:rPr>
              <a:t>m</a:t>
            </a:r>
            <a:r>
              <a:rPr lang="en-IN" sz="4000" b="0" i="1" strike="noStrike" spc="-157">
                <a:solidFill>
                  <a:srgbClr val="000000"/>
                </a:solidFill>
                <a:latin typeface="Times New Roman"/>
              </a:rPr>
              <a:t> </a:t>
            </a:r>
            <a:r>
              <a:rPr lang="en-IN" sz="4000" b="0" i="1" strike="noStrike" spc="-4">
                <a:solidFill>
                  <a:srgbClr val="000000"/>
                </a:solidFill>
                <a:latin typeface="Calibri"/>
              </a:rPr>
              <a:t>i</a:t>
            </a:r>
            <a:r>
              <a:rPr lang="en-IN" sz="4000" b="0" i="1" strike="noStrike" spc="-18">
                <a:solidFill>
                  <a:srgbClr val="000000"/>
                </a:solidFill>
                <a:latin typeface="Calibri"/>
              </a:rPr>
              <a:t>s</a:t>
            </a:r>
            <a:r>
              <a:rPr lang="en-IN" sz="4000" b="0" i="1" strike="noStrike" spc="-9">
                <a:solidFill>
                  <a:srgbClr val="000000"/>
                </a:solidFill>
                <a:latin typeface="Times New Roman"/>
              </a:rPr>
              <a:t> </a:t>
            </a:r>
            <a:r>
              <a:rPr lang="en-IN" sz="4000" b="0" i="1" strike="noStrike" spc="-32">
                <a:solidFill>
                  <a:srgbClr val="000000"/>
                </a:solidFill>
                <a:latin typeface="Calibri"/>
              </a:rPr>
              <a:t>t</a:t>
            </a:r>
            <a:r>
              <a:rPr lang="en-IN" sz="4000" b="0" i="1" strike="noStrike" spc="-24">
                <a:solidFill>
                  <a:srgbClr val="000000"/>
                </a:solidFill>
                <a:latin typeface="Calibri"/>
              </a:rPr>
              <a:t>o</a:t>
            </a:r>
            <a:r>
              <a:rPr lang="en-IN" sz="4000" b="0" i="1" strike="noStrike" spc="-168">
                <a:solidFill>
                  <a:srgbClr val="000000"/>
                </a:solidFill>
                <a:latin typeface="Times New Roman"/>
              </a:rPr>
              <a:t> </a:t>
            </a:r>
            <a:r>
              <a:rPr lang="en-IN" sz="4000" b="0" i="1" strike="noStrike" spc="-43">
                <a:solidFill>
                  <a:srgbClr val="000000"/>
                </a:solidFill>
                <a:latin typeface="Calibri"/>
              </a:rPr>
              <a:t>b</a:t>
            </a:r>
            <a:r>
              <a:rPr lang="en-IN" sz="4000" b="0" i="1" strike="noStrike" spc="-18">
                <a:solidFill>
                  <a:srgbClr val="000000"/>
                </a:solidFill>
                <a:latin typeface="Calibri"/>
              </a:rPr>
              <a:t>e</a:t>
            </a:r>
            <a:r>
              <a:rPr lang="en-IN" sz="4000" b="0" i="1" strike="noStrike" spc="-69">
                <a:solidFill>
                  <a:srgbClr val="000000"/>
                </a:solidFill>
                <a:latin typeface="Times New Roman"/>
              </a:rPr>
              <a:t> </a:t>
            </a:r>
            <a:r>
              <a:rPr lang="en-IN" sz="4000" b="0" i="1" strike="noStrike" spc="-52">
                <a:solidFill>
                  <a:srgbClr val="000000"/>
                </a:solidFill>
                <a:latin typeface="Calibri"/>
              </a:rPr>
              <a:t>p</a:t>
            </a:r>
            <a:r>
              <a:rPr lang="en-IN" sz="4000" b="0" i="1" strike="noStrike" spc="-49">
                <a:solidFill>
                  <a:srgbClr val="000000"/>
                </a:solidFill>
                <a:latin typeface="Calibri"/>
              </a:rPr>
              <a:t>e</a:t>
            </a:r>
            <a:r>
              <a:rPr lang="en-IN" sz="4000" b="0" i="1" strike="noStrike" spc="-43">
                <a:solidFill>
                  <a:srgbClr val="000000"/>
                </a:solidFill>
                <a:latin typeface="Calibri"/>
              </a:rPr>
              <a:t>r</a:t>
            </a:r>
            <a:r>
              <a:rPr lang="en-IN" sz="4000" b="0" i="1" strike="noStrike" spc="-24">
                <a:solidFill>
                  <a:srgbClr val="000000"/>
                </a:solidFill>
                <a:latin typeface="Calibri"/>
              </a:rPr>
              <a:t>f</a:t>
            </a:r>
            <a:r>
              <a:rPr lang="en-IN" sz="4000" b="0" i="1" strike="noStrike" spc="-49">
                <a:solidFill>
                  <a:srgbClr val="000000"/>
                </a:solidFill>
                <a:latin typeface="Calibri"/>
              </a:rPr>
              <a:t>o</a:t>
            </a:r>
            <a:r>
              <a:rPr lang="en-IN" sz="4000" b="0" i="1" strike="noStrike" spc="-43">
                <a:solidFill>
                  <a:srgbClr val="000000"/>
                </a:solidFill>
                <a:latin typeface="Calibri"/>
              </a:rPr>
              <a:t>r</a:t>
            </a:r>
            <a:r>
              <a:rPr lang="en-IN" sz="4000" b="0" i="1" strike="noStrike" spc="-69">
                <a:solidFill>
                  <a:srgbClr val="000000"/>
                </a:solidFill>
                <a:latin typeface="Calibri"/>
              </a:rPr>
              <a:t>m</a:t>
            </a:r>
            <a:r>
              <a:rPr lang="en-IN" sz="4000" b="0" i="1" strike="noStrike" spc="-32">
                <a:solidFill>
                  <a:srgbClr val="000000"/>
                </a:solidFill>
                <a:latin typeface="Calibri"/>
              </a:rPr>
              <a:t>ed</a:t>
            </a:r>
            <a:r>
              <a:rPr lang="en-IN" sz="4000" b="0" i="1" strike="noStrike" spc="-1">
                <a:solidFill>
                  <a:srgbClr val="000000"/>
                </a:solidFill>
                <a:latin typeface="Calibri"/>
              </a:rPr>
              <a:t>.</a:t>
            </a:r>
            <a:endParaRPr lang="en-IN" sz="4000" b="0" strike="noStrike" spc="-1">
              <a:latin typeface="Arial"/>
            </a:endParaRPr>
          </a:p>
        </p:txBody>
      </p:sp>
      <p:sp>
        <p:nvSpPr>
          <p:cNvPr id="450" name="CustomShape 2"/>
          <p:cNvSpPr/>
          <p:nvPr/>
        </p:nvSpPr>
        <p:spPr>
          <a:xfrm>
            <a:off x="1416960" y="6087960"/>
            <a:ext cx="4102920" cy="2552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4000" b="0" strike="noStrike" spc="-24">
                <a:solidFill>
                  <a:srgbClr val="000000"/>
                </a:solidFill>
                <a:latin typeface="Arial"/>
              </a:rPr>
              <a:t>–</a:t>
            </a:r>
            <a:r>
              <a:rPr lang="en-IN" sz="4000" b="0" strike="noStrike" spc="-128">
                <a:solidFill>
                  <a:srgbClr val="000000"/>
                </a:solidFill>
                <a:latin typeface="Arial"/>
              </a:rPr>
              <a:t> </a:t>
            </a:r>
            <a:r>
              <a:rPr lang="en-IN" sz="4000" b="0" i="1" strike="noStrike" spc="-29">
                <a:solidFill>
                  <a:srgbClr val="000000"/>
                </a:solidFill>
                <a:latin typeface="Calibri"/>
              </a:rPr>
              <a:t>E</a:t>
            </a:r>
            <a:r>
              <a:rPr lang="en-IN" sz="4000" b="0" i="1" strike="noStrike" spc="-18">
                <a:solidFill>
                  <a:srgbClr val="000000"/>
                </a:solidFill>
                <a:latin typeface="Calibri"/>
              </a:rPr>
              <a:t>x</a:t>
            </a:r>
            <a:r>
              <a:rPr lang="en-IN" sz="4000" b="0" i="1" strike="noStrike" spc="-1">
                <a:solidFill>
                  <a:srgbClr val="000000"/>
                </a:solidFill>
                <a:latin typeface="Times New Roman"/>
              </a:rPr>
              <a:t>	</a:t>
            </a:r>
            <a:r>
              <a:rPr lang="en-IN" sz="4000" b="0" i="1" strike="noStrike" spc="-89">
                <a:solidFill>
                  <a:srgbClr val="000000"/>
                </a:solidFill>
                <a:latin typeface="Calibri"/>
              </a:rPr>
              <a:t>S</a:t>
            </a:r>
            <a:r>
              <a:rPr lang="en-IN" sz="4000" b="0" i="1" strike="noStrike" spc="-97">
                <a:solidFill>
                  <a:srgbClr val="000000"/>
                </a:solidFill>
                <a:latin typeface="Calibri"/>
              </a:rPr>
              <a:t>T</a:t>
            </a:r>
            <a:r>
              <a:rPr lang="en-IN" sz="4000" b="0" i="1" strike="noStrike" spc="-94">
                <a:solidFill>
                  <a:srgbClr val="000000"/>
                </a:solidFill>
                <a:latin typeface="Calibri"/>
              </a:rPr>
              <a:t>AR</a:t>
            </a:r>
            <a:r>
              <a:rPr lang="en-IN" sz="4000" b="0" i="1" strike="noStrike" spc="-18">
                <a:solidFill>
                  <a:srgbClr val="000000"/>
                </a:solidFill>
                <a:latin typeface="Calibri"/>
              </a:rPr>
              <a:t>T</a:t>
            </a:r>
            <a:r>
              <a:rPr lang="en-IN" sz="4000" b="0" i="1" strike="noStrike" spc="-307">
                <a:solidFill>
                  <a:srgbClr val="000000"/>
                </a:solidFill>
                <a:latin typeface="Times New Roman"/>
              </a:rPr>
              <a:t> </a:t>
            </a:r>
            <a:r>
              <a:rPr lang="en-IN" sz="4000" b="0" i="1" strike="noStrike" spc="-32">
                <a:solidFill>
                  <a:srgbClr val="000000"/>
                </a:solidFill>
                <a:latin typeface="Calibri"/>
              </a:rPr>
              <a:t>100</a:t>
            </a:r>
            <a:endParaRPr lang="en-IN" sz="4000" b="0" strike="noStrike" spc="-1">
              <a:latin typeface="Arial"/>
            </a:endParaRPr>
          </a:p>
          <a:p>
            <a:pPr marL="1655280">
              <a:lnSpc>
                <a:spcPct val="100000"/>
              </a:lnSpc>
              <a:spcBef>
                <a:spcPts val="901"/>
              </a:spcBef>
            </a:pPr>
            <a:r>
              <a:rPr lang="en-IN" sz="4000" b="0" i="1" strike="noStrike" spc="-29">
                <a:solidFill>
                  <a:srgbClr val="000000"/>
                </a:solidFill>
                <a:latin typeface="Calibri"/>
              </a:rPr>
              <a:t>U</a:t>
            </a:r>
            <a:r>
              <a:rPr lang="en-IN" sz="4000" b="0" i="1" strike="noStrike" spc="-43">
                <a:solidFill>
                  <a:srgbClr val="000000"/>
                </a:solidFill>
                <a:latin typeface="Calibri"/>
              </a:rPr>
              <a:t>S</a:t>
            </a:r>
            <a:r>
              <a:rPr lang="en-IN" sz="4000" b="0" i="1" strike="noStrike" spc="-9">
                <a:solidFill>
                  <a:srgbClr val="000000"/>
                </a:solidFill>
                <a:latin typeface="Calibri"/>
              </a:rPr>
              <a:t>I</a:t>
            </a:r>
            <a:r>
              <a:rPr lang="en-IN" sz="4000" b="0" i="1" strike="noStrike" spc="-52">
                <a:solidFill>
                  <a:srgbClr val="000000"/>
                </a:solidFill>
                <a:latin typeface="Calibri"/>
              </a:rPr>
              <a:t>N</a:t>
            </a:r>
            <a:r>
              <a:rPr lang="en-IN" sz="4000" b="0" i="1" strike="noStrike" spc="-29">
                <a:solidFill>
                  <a:srgbClr val="000000"/>
                </a:solidFill>
                <a:latin typeface="Calibri"/>
              </a:rPr>
              <a:t>G</a:t>
            </a:r>
            <a:r>
              <a:rPr lang="en-IN" sz="4000" b="0" i="1" strike="noStrike" spc="-111">
                <a:solidFill>
                  <a:srgbClr val="000000"/>
                </a:solidFill>
                <a:latin typeface="Times New Roman"/>
              </a:rPr>
              <a:t> </a:t>
            </a:r>
            <a:r>
              <a:rPr lang="en-IN" sz="4000" b="0" i="1" strike="noStrike" spc="-24">
                <a:solidFill>
                  <a:srgbClr val="000000"/>
                </a:solidFill>
                <a:latin typeface="Calibri"/>
              </a:rPr>
              <a:t>*</a:t>
            </a:r>
            <a:r>
              <a:rPr lang="en-IN" sz="4000" b="0" i="1" strike="noStrike" spc="-9">
                <a:solidFill>
                  <a:srgbClr val="000000"/>
                </a:solidFill>
                <a:latin typeface="Calibri"/>
              </a:rPr>
              <a:t>,</a:t>
            </a:r>
            <a:r>
              <a:rPr lang="en-IN" sz="4000" b="0" i="1" strike="noStrike" spc="-182">
                <a:solidFill>
                  <a:srgbClr val="000000"/>
                </a:solidFill>
                <a:latin typeface="Times New Roman"/>
              </a:rPr>
              <a:t> </a:t>
            </a:r>
            <a:r>
              <a:rPr lang="en-IN" sz="4000" b="0" i="1" strike="noStrike" spc="-38">
                <a:solidFill>
                  <a:srgbClr val="000000"/>
                </a:solidFill>
                <a:latin typeface="Calibri"/>
              </a:rPr>
              <a:t>15</a:t>
            </a:r>
            <a:endParaRPr lang="en-IN" sz="4000" b="0" strike="noStrike" spc="-1">
              <a:latin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ustomShape 1"/>
          <p:cNvSpPr/>
          <p:nvPr/>
        </p:nvSpPr>
        <p:spPr>
          <a:xfrm>
            <a:off x="1586520" y="243720"/>
            <a:ext cx="4131360" cy="218340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452" name="CustomShape 2"/>
          <p:cNvSpPr/>
          <p:nvPr/>
        </p:nvSpPr>
        <p:spPr>
          <a:xfrm>
            <a:off x="4413600" y="243720"/>
            <a:ext cx="2229120" cy="218340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453" name="CustomShape 3"/>
          <p:cNvSpPr/>
          <p:nvPr/>
        </p:nvSpPr>
        <p:spPr>
          <a:xfrm>
            <a:off x="5338440" y="243720"/>
            <a:ext cx="1545120" cy="2183400"/>
          </a:xfrm>
          <a:prstGeom prst="rect">
            <a:avLst/>
          </a:prstGeom>
          <a:blipFill rotWithShape="0">
            <a:blip r:embed="rId4"/>
            <a:stretch>
              <a:fillRect/>
            </a:stretch>
          </a:blipFill>
          <a:ln>
            <a:noFill/>
          </a:ln>
        </p:spPr>
        <p:style>
          <a:lnRef idx="0">
            <a:scrgbClr r="0" g="0" b="0"/>
          </a:lnRef>
          <a:fillRef idx="0">
            <a:scrgbClr r="0" g="0" b="0"/>
          </a:fillRef>
          <a:effectRef idx="0">
            <a:scrgbClr r="0" g="0" b="0"/>
          </a:effectRef>
          <a:fontRef idx="minor"/>
        </p:style>
      </p:sp>
      <p:sp>
        <p:nvSpPr>
          <p:cNvPr id="454" name="CustomShape 4"/>
          <p:cNvSpPr/>
          <p:nvPr/>
        </p:nvSpPr>
        <p:spPr>
          <a:xfrm>
            <a:off x="5579280" y="243720"/>
            <a:ext cx="6086520" cy="2183400"/>
          </a:xfrm>
          <a:prstGeom prst="rect">
            <a:avLst/>
          </a:prstGeom>
          <a:blipFill rotWithShape="0">
            <a:blip r:embed="rId5"/>
            <a:stretch>
              <a:fillRect/>
            </a:stretch>
          </a:blipFill>
          <a:ln>
            <a:noFill/>
          </a:ln>
        </p:spPr>
        <p:style>
          <a:lnRef idx="0">
            <a:scrgbClr r="0" g="0" b="0"/>
          </a:lnRef>
          <a:fillRef idx="0">
            <a:scrgbClr r="0" g="0" b="0"/>
          </a:fillRef>
          <a:effectRef idx="0">
            <a:scrgbClr r="0" g="0" b="0"/>
          </a:effectRef>
          <a:fontRef idx="minor"/>
        </p:style>
      </p:sp>
      <p:sp>
        <p:nvSpPr>
          <p:cNvPr id="455" name="CustomShape 5"/>
          <p:cNvSpPr/>
          <p:nvPr/>
        </p:nvSpPr>
        <p:spPr>
          <a:xfrm>
            <a:off x="10361520" y="243720"/>
            <a:ext cx="1549440" cy="2183400"/>
          </a:xfrm>
          <a:prstGeom prst="rect">
            <a:avLst/>
          </a:prstGeom>
          <a:blipFill rotWithShape="0">
            <a:blip r:embed="rId6"/>
            <a:stretch>
              <a:fillRect/>
            </a:stretch>
          </a:blipFill>
          <a:ln>
            <a:noFill/>
          </a:ln>
        </p:spPr>
        <p:style>
          <a:lnRef idx="0">
            <a:scrgbClr r="0" g="0" b="0"/>
          </a:lnRef>
          <a:fillRef idx="0">
            <a:scrgbClr r="0" g="0" b="0"/>
          </a:fillRef>
          <a:effectRef idx="0">
            <a:scrgbClr r="0" g="0" b="0"/>
          </a:effectRef>
          <a:fontRef idx="minor"/>
        </p:style>
      </p:sp>
      <p:sp>
        <p:nvSpPr>
          <p:cNvPr id="456" name="TextShape 6"/>
          <p:cNvSpPr txBox="1"/>
          <p:nvPr/>
        </p:nvSpPr>
        <p:spPr>
          <a:xfrm>
            <a:off x="803520" y="441360"/>
            <a:ext cx="11397600" cy="2677680"/>
          </a:xfrm>
          <a:prstGeom prst="rect">
            <a:avLst/>
          </a:prstGeom>
          <a:noFill/>
          <a:ln>
            <a:noFill/>
          </a:ln>
        </p:spPr>
        <p:txBody>
          <a:bodyPr lIns="0" tIns="330840" rIns="0" bIns="0"/>
          <a:lstStyle/>
          <a:p>
            <a:pPr marL="1434960">
              <a:lnSpc>
                <a:spcPct val="100000"/>
              </a:lnSpc>
            </a:pPr>
            <a:r>
              <a:rPr lang="de-DE" sz="7700" b="1" strike="noStrike" spc="-772">
                <a:solidFill>
                  <a:srgbClr val="2E5796"/>
                </a:solidFill>
                <a:latin typeface="Palatino Linotype"/>
              </a:rPr>
              <a:t>T</a:t>
            </a:r>
            <a:r>
              <a:rPr lang="de-DE" sz="7700" b="1" strike="noStrike" spc="-63">
                <a:solidFill>
                  <a:srgbClr val="2E5796"/>
                </a:solidFill>
                <a:latin typeface="Palatino Linotype"/>
              </a:rPr>
              <a:t>ype</a:t>
            </a:r>
            <a:r>
              <a:rPr lang="de-DE" sz="7700" b="1" strike="noStrike" spc="-1">
                <a:solidFill>
                  <a:srgbClr val="2E5796"/>
                </a:solidFill>
                <a:latin typeface="Palatino Linotype"/>
              </a:rPr>
              <a:t>s</a:t>
            </a:r>
            <a:r>
              <a:rPr lang="de-DE" sz="7700" b="1" strike="noStrike" spc="-109">
                <a:solidFill>
                  <a:srgbClr val="2E5796"/>
                </a:solidFill>
                <a:latin typeface="Times New Roman"/>
              </a:rPr>
              <a:t> </a:t>
            </a:r>
            <a:r>
              <a:rPr lang="de-DE" sz="7700" b="1" strike="noStrike" spc="-4">
                <a:solidFill>
                  <a:srgbClr val="2E5796"/>
                </a:solidFill>
                <a:latin typeface="Palatino Linotype"/>
              </a:rPr>
              <a:t>o</a:t>
            </a:r>
            <a:r>
              <a:rPr lang="de-DE" sz="7700" b="1" strike="noStrike" spc="-1">
                <a:solidFill>
                  <a:srgbClr val="2E5796"/>
                </a:solidFill>
                <a:latin typeface="Palatino Linotype"/>
              </a:rPr>
              <a:t>f</a:t>
            </a:r>
            <a:r>
              <a:rPr lang="de-DE" sz="7700" b="1" strike="noStrike" spc="-29">
                <a:solidFill>
                  <a:srgbClr val="2E5796"/>
                </a:solidFill>
                <a:latin typeface="Times New Roman"/>
              </a:rPr>
              <a:t> </a:t>
            </a:r>
            <a:r>
              <a:rPr lang="de-DE" sz="7700" b="1" strike="noStrike" spc="-1">
                <a:solidFill>
                  <a:srgbClr val="2E5796"/>
                </a:solidFill>
                <a:latin typeface="Palatino Linotype"/>
              </a:rPr>
              <a:t>Assembler</a:t>
            </a:r>
            <a:endParaRPr lang="de-DE" sz="7700" b="0" strike="noStrike" spc="-1">
              <a:solidFill>
                <a:srgbClr val="000000"/>
              </a:solidFill>
              <a:latin typeface="Calibri"/>
            </a:endParaRPr>
          </a:p>
        </p:txBody>
      </p:sp>
      <p:sp>
        <p:nvSpPr>
          <p:cNvPr id="457" name="CustomShape 7"/>
          <p:cNvSpPr/>
          <p:nvPr/>
        </p:nvSpPr>
        <p:spPr>
          <a:xfrm>
            <a:off x="767880" y="2378880"/>
            <a:ext cx="5656320" cy="1401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500400" indent="-487440">
              <a:lnSpc>
                <a:spcPct val="100000"/>
              </a:lnSpc>
              <a:buClr>
                <a:srgbClr val="5C5C5C"/>
              </a:buClr>
              <a:buFont typeface="Arial"/>
              <a:buChar char="•"/>
            </a:pPr>
            <a:r>
              <a:rPr lang="en-IN" sz="4600" b="0" i="1" strike="noStrike" spc="-38">
                <a:solidFill>
                  <a:srgbClr val="5C5C5C"/>
                </a:solidFill>
                <a:latin typeface="Calibri"/>
              </a:rPr>
              <a:t>S</a:t>
            </a:r>
            <a:r>
              <a:rPr lang="en-IN" sz="4600" b="0" i="1" strike="noStrike" spc="-1">
                <a:solidFill>
                  <a:srgbClr val="5C5C5C"/>
                </a:solidFill>
                <a:latin typeface="Calibri"/>
              </a:rPr>
              <a:t>i</a:t>
            </a:r>
            <a:r>
              <a:rPr lang="en-IN" sz="4600" b="0" i="1" strike="noStrike" spc="-49">
                <a:solidFill>
                  <a:srgbClr val="5C5C5C"/>
                </a:solidFill>
                <a:latin typeface="Calibri"/>
              </a:rPr>
              <a:t>n</a:t>
            </a:r>
            <a:r>
              <a:rPr lang="en-IN" sz="4600" b="0" i="1" strike="noStrike" spc="-4">
                <a:solidFill>
                  <a:srgbClr val="5C5C5C"/>
                </a:solidFill>
                <a:latin typeface="Calibri"/>
              </a:rPr>
              <a:t>g</a:t>
            </a:r>
            <a:r>
              <a:rPr lang="en-IN" sz="4600" b="0" i="1" strike="noStrike" spc="-24">
                <a:solidFill>
                  <a:srgbClr val="5C5C5C"/>
                </a:solidFill>
                <a:latin typeface="Calibri"/>
              </a:rPr>
              <a:t>le</a:t>
            </a:r>
            <a:r>
              <a:rPr lang="en-IN" sz="4600" b="0" i="1" strike="noStrike" spc="-123">
                <a:solidFill>
                  <a:srgbClr val="5C5C5C"/>
                </a:solidFill>
                <a:latin typeface="Times New Roman"/>
              </a:rPr>
              <a:t> </a:t>
            </a:r>
            <a:r>
              <a:rPr lang="en-IN" sz="4600" b="0" i="1" strike="noStrike" spc="-29">
                <a:solidFill>
                  <a:srgbClr val="5C5C5C"/>
                </a:solidFill>
                <a:latin typeface="Calibri"/>
              </a:rPr>
              <a:t>p</a:t>
            </a:r>
            <a:r>
              <a:rPr lang="en-IN" sz="4600" b="0" i="1" strike="noStrike" spc="-43">
                <a:solidFill>
                  <a:srgbClr val="5C5C5C"/>
                </a:solidFill>
                <a:latin typeface="Calibri"/>
              </a:rPr>
              <a:t>a</a:t>
            </a:r>
            <a:r>
              <a:rPr lang="en-IN" sz="4600" b="0" i="1" strike="noStrike" spc="-4">
                <a:solidFill>
                  <a:srgbClr val="5C5C5C"/>
                </a:solidFill>
                <a:latin typeface="Calibri"/>
              </a:rPr>
              <a:t>s</a:t>
            </a:r>
            <a:r>
              <a:rPr lang="en-IN" sz="4600" b="0" i="1" strike="noStrike" spc="-1">
                <a:solidFill>
                  <a:srgbClr val="5C5C5C"/>
                </a:solidFill>
                <a:latin typeface="Calibri"/>
              </a:rPr>
              <a:t>s</a:t>
            </a:r>
            <a:r>
              <a:rPr lang="en-IN" sz="4600" b="0" i="1" strike="noStrike" spc="-199">
                <a:solidFill>
                  <a:srgbClr val="5C5C5C"/>
                </a:solidFill>
                <a:latin typeface="Times New Roman"/>
              </a:rPr>
              <a:t> </a:t>
            </a:r>
            <a:r>
              <a:rPr lang="en-IN" sz="4600" b="0" i="1" strike="noStrike" spc="-29">
                <a:solidFill>
                  <a:srgbClr val="5C5C5C"/>
                </a:solidFill>
                <a:latin typeface="Calibri"/>
              </a:rPr>
              <a:t>A</a:t>
            </a:r>
            <a:r>
              <a:rPr lang="en-IN" sz="4600" b="0" i="1" strike="noStrike" spc="-43">
                <a:solidFill>
                  <a:srgbClr val="5C5C5C"/>
                </a:solidFill>
                <a:latin typeface="Calibri"/>
              </a:rPr>
              <a:t>s</a:t>
            </a:r>
            <a:r>
              <a:rPr lang="en-IN" sz="4600" b="0" i="1" strike="noStrike" spc="-24">
                <a:solidFill>
                  <a:srgbClr val="5C5C5C"/>
                </a:solidFill>
                <a:latin typeface="Calibri"/>
              </a:rPr>
              <a:t>s</a:t>
            </a:r>
            <a:r>
              <a:rPr lang="en-IN" sz="4600" b="0" i="1" strike="noStrike" spc="-52">
                <a:solidFill>
                  <a:srgbClr val="5C5C5C"/>
                </a:solidFill>
                <a:latin typeface="Calibri"/>
              </a:rPr>
              <a:t>e</a:t>
            </a:r>
            <a:r>
              <a:rPr lang="en-IN" sz="4600" b="0" i="1" strike="noStrike" spc="-38">
                <a:solidFill>
                  <a:srgbClr val="5C5C5C"/>
                </a:solidFill>
                <a:latin typeface="Calibri"/>
              </a:rPr>
              <a:t>m</a:t>
            </a:r>
            <a:r>
              <a:rPr lang="en-IN" sz="4600" b="0" i="1" strike="noStrike" spc="-49">
                <a:solidFill>
                  <a:srgbClr val="5C5C5C"/>
                </a:solidFill>
                <a:latin typeface="Calibri"/>
              </a:rPr>
              <a:t>b</a:t>
            </a:r>
            <a:r>
              <a:rPr lang="en-IN" sz="4600" b="0" i="1" strike="noStrike" spc="-1">
                <a:solidFill>
                  <a:srgbClr val="5C5C5C"/>
                </a:solidFill>
                <a:latin typeface="Calibri"/>
              </a:rPr>
              <a:t>l</a:t>
            </a:r>
            <a:r>
              <a:rPr lang="en-IN" sz="4600" b="0" i="1" strike="noStrike" spc="-52">
                <a:solidFill>
                  <a:srgbClr val="5C5C5C"/>
                </a:solidFill>
                <a:latin typeface="Calibri"/>
              </a:rPr>
              <a:t>e</a:t>
            </a:r>
            <a:r>
              <a:rPr lang="en-IN" sz="4600" b="0" i="1" strike="noStrike" spc="-18">
                <a:solidFill>
                  <a:srgbClr val="5C5C5C"/>
                </a:solidFill>
                <a:latin typeface="Calibri"/>
              </a:rPr>
              <a:t>r</a:t>
            </a:r>
            <a:endParaRPr lang="en-IN" sz="4600" b="0" strike="noStrike" spc="-1">
              <a:latin typeface="Arial"/>
            </a:endParaRPr>
          </a:p>
        </p:txBody>
      </p:sp>
      <p:sp>
        <p:nvSpPr>
          <p:cNvPr id="458" name="CustomShape 8"/>
          <p:cNvSpPr/>
          <p:nvPr/>
        </p:nvSpPr>
        <p:spPr>
          <a:xfrm>
            <a:off x="767880" y="4864320"/>
            <a:ext cx="5510880" cy="1401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500400" indent="-487440">
              <a:lnSpc>
                <a:spcPct val="100000"/>
              </a:lnSpc>
              <a:buClr>
                <a:srgbClr val="5C5C5C"/>
              </a:buClr>
              <a:buFont typeface="Arial"/>
              <a:buChar char="•"/>
            </a:pPr>
            <a:r>
              <a:rPr lang="en-IN" sz="4600" b="0" i="1" strike="noStrike" spc="-58">
                <a:solidFill>
                  <a:srgbClr val="5C5C5C"/>
                </a:solidFill>
                <a:latin typeface="Calibri"/>
              </a:rPr>
              <a:t>M</a:t>
            </a:r>
            <a:r>
              <a:rPr lang="en-IN" sz="4600" b="0" i="1" strike="noStrike" spc="-4">
                <a:solidFill>
                  <a:srgbClr val="5C5C5C"/>
                </a:solidFill>
                <a:latin typeface="Calibri"/>
              </a:rPr>
              <a:t>u</a:t>
            </a:r>
            <a:r>
              <a:rPr lang="en-IN" sz="4600" b="0" i="1" strike="noStrike" spc="-24">
                <a:solidFill>
                  <a:srgbClr val="5C5C5C"/>
                </a:solidFill>
                <a:latin typeface="Calibri"/>
              </a:rPr>
              <a:t>l</a:t>
            </a:r>
            <a:r>
              <a:rPr lang="en-IN" sz="4600" b="0" i="1" strike="noStrike" spc="-32">
                <a:solidFill>
                  <a:srgbClr val="5C5C5C"/>
                </a:solidFill>
                <a:latin typeface="Calibri"/>
              </a:rPr>
              <a:t>t</a:t>
            </a:r>
            <a:r>
              <a:rPr lang="en-IN" sz="4600" b="0" i="1" strike="noStrike" spc="-1">
                <a:solidFill>
                  <a:srgbClr val="5C5C5C"/>
                </a:solidFill>
                <a:latin typeface="Calibri"/>
              </a:rPr>
              <a:t>i</a:t>
            </a:r>
            <a:r>
              <a:rPr lang="en-IN" sz="4600" b="0" i="1" strike="noStrike" spc="-109">
                <a:solidFill>
                  <a:srgbClr val="5C5C5C"/>
                </a:solidFill>
                <a:latin typeface="Times New Roman"/>
              </a:rPr>
              <a:t> </a:t>
            </a:r>
            <a:r>
              <a:rPr lang="en-IN" sz="4600" b="0" i="1" strike="noStrike" spc="-29">
                <a:solidFill>
                  <a:srgbClr val="5C5C5C"/>
                </a:solidFill>
                <a:latin typeface="Calibri"/>
              </a:rPr>
              <a:t>p</a:t>
            </a:r>
            <a:r>
              <a:rPr lang="en-IN" sz="4600" b="0" i="1" strike="noStrike" spc="-43">
                <a:solidFill>
                  <a:srgbClr val="5C5C5C"/>
                </a:solidFill>
                <a:latin typeface="Calibri"/>
              </a:rPr>
              <a:t>a</a:t>
            </a:r>
            <a:r>
              <a:rPr lang="en-IN" sz="4600" b="0" i="1" strike="noStrike" spc="-24">
                <a:solidFill>
                  <a:srgbClr val="5C5C5C"/>
                </a:solidFill>
                <a:latin typeface="Calibri"/>
              </a:rPr>
              <a:t>s</a:t>
            </a:r>
            <a:r>
              <a:rPr lang="en-IN" sz="4600" b="0" i="1" strike="noStrike" spc="-18">
                <a:solidFill>
                  <a:srgbClr val="5C5C5C"/>
                </a:solidFill>
                <a:latin typeface="Calibri"/>
              </a:rPr>
              <a:t>s</a:t>
            </a:r>
            <a:r>
              <a:rPr lang="en-IN" sz="4600" b="0" i="1" strike="noStrike" spc="-180">
                <a:solidFill>
                  <a:srgbClr val="5C5C5C"/>
                </a:solidFill>
                <a:latin typeface="Times New Roman"/>
              </a:rPr>
              <a:t> </a:t>
            </a:r>
            <a:r>
              <a:rPr lang="en-IN" sz="4600" b="0" i="1" strike="noStrike" spc="-29">
                <a:solidFill>
                  <a:srgbClr val="5C5C5C"/>
                </a:solidFill>
                <a:latin typeface="Calibri"/>
              </a:rPr>
              <a:t>A</a:t>
            </a:r>
            <a:r>
              <a:rPr lang="en-IN" sz="4600" b="0" i="1" strike="noStrike" spc="-43">
                <a:solidFill>
                  <a:srgbClr val="5C5C5C"/>
                </a:solidFill>
                <a:latin typeface="Calibri"/>
              </a:rPr>
              <a:t>s</a:t>
            </a:r>
            <a:r>
              <a:rPr lang="en-IN" sz="4600" b="0" i="1" strike="noStrike" spc="-24">
                <a:solidFill>
                  <a:srgbClr val="5C5C5C"/>
                </a:solidFill>
                <a:latin typeface="Calibri"/>
              </a:rPr>
              <a:t>s</a:t>
            </a:r>
            <a:r>
              <a:rPr lang="en-IN" sz="4600" b="0" i="1" strike="noStrike" spc="-49">
                <a:solidFill>
                  <a:srgbClr val="5C5C5C"/>
                </a:solidFill>
                <a:latin typeface="Calibri"/>
              </a:rPr>
              <a:t>e</a:t>
            </a:r>
            <a:r>
              <a:rPr lang="en-IN" sz="4600" b="0" i="1" strike="noStrike" spc="-38">
                <a:solidFill>
                  <a:srgbClr val="5C5C5C"/>
                </a:solidFill>
                <a:latin typeface="Calibri"/>
              </a:rPr>
              <a:t>m</a:t>
            </a:r>
            <a:r>
              <a:rPr lang="en-IN" sz="4600" b="0" i="1" strike="noStrike" spc="-49">
                <a:solidFill>
                  <a:srgbClr val="5C5C5C"/>
                </a:solidFill>
                <a:latin typeface="Calibri"/>
              </a:rPr>
              <a:t>b</a:t>
            </a:r>
            <a:r>
              <a:rPr lang="en-IN" sz="4600" b="0" i="1" strike="noStrike" spc="-1">
                <a:solidFill>
                  <a:srgbClr val="5C5C5C"/>
                </a:solidFill>
                <a:latin typeface="Calibri"/>
              </a:rPr>
              <a:t>l</a:t>
            </a:r>
            <a:r>
              <a:rPr lang="en-IN" sz="4600" b="0" i="1" strike="noStrike" spc="-52">
                <a:solidFill>
                  <a:srgbClr val="5C5C5C"/>
                </a:solidFill>
                <a:latin typeface="Calibri"/>
              </a:rPr>
              <a:t>e</a:t>
            </a:r>
            <a:r>
              <a:rPr lang="en-IN" sz="4600" b="0" i="1" strike="noStrike" spc="-18">
                <a:solidFill>
                  <a:srgbClr val="5C5C5C"/>
                </a:solidFill>
                <a:latin typeface="Calibri"/>
              </a:rPr>
              <a:t>r</a:t>
            </a:r>
            <a:endParaRPr lang="en-IN" sz="4600" b="0" strike="noStrike" spc="-1">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CustomShape 1"/>
          <p:cNvSpPr/>
          <p:nvPr/>
        </p:nvSpPr>
        <p:spPr>
          <a:xfrm>
            <a:off x="2165760" y="0"/>
            <a:ext cx="4579200" cy="186660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460" name="CustomShape 2"/>
          <p:cNvSpPr/>
          <p:nvPr/>
        </p:nvSpPr>
        <p:spPr>
          <a:xfrm>
            <a:off x="5620680" y="0"/>
            <a:ext cx="2125800" cy="186660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461" name="CustomShape 3"/>
          <p:cNvSpPr/>
          <p:nvPr/>
        </p:nvSpPr>
        <p:spPr>
          <a:xfrm>
            <a:off x="6621840" y="0"/>
            <a:ext cx="4318560" cy="1866600"/>
          </a:xfrm>
          <a:prstGeom prst="rect">
            <a:avLst/>
          </a:prstGeom>
          <a:blipFill rotWithShape="0">
            <a:blip r:embed="rId4"/>
            <a:stretch>
              <a:fillRect/>
            </a:stretch>
          </a:blipFill>
          <a:ln>
            <a:noFill/>
          </a:ln>
        </p:spPr>
        <p:style>
          <a:lnRef idx="0">
            <a:scrgbClr r="0" g="0" b="0"/>
          </a:lnRef>
          <a:fillRef idx="0">
            <a:scrgbClr r="0" g="0" b="0"/>
          </a:fillRef>
          <a:effectRef idx="0">
            <a:scrgbClr r="0" g="0" b="0"/>
          </a:effectRef>
          <a:fontRef idx="minor"/>
        </p:style>
      </p:sp>
      <p:sp>
        <p:nvSpPr>
          <p:cNvPr id="462" name="CustomShape 4"/>
          <p:cNvSpPr/>
          <p:nvPr/>
        </p:nvSpPr>
        <p:spPr>
          <a:xfrm>
            <a:off x="9816120" y="0"/>
            <a:ext cx="1316520" cy="1866600"/>
          </a:xfrm>
          <a:prstGeom prst="rect">
            <a:avLst/>
          </a:prstGeom>
          <a:blipFill rotWithShape="0">
            <a:blip r:embed="rId5"/>
            <a:stretch>
              <a:fillRect/>
            </a:stretch>
          </a:blipFill>
          <a:ln>
            <a:noFill/>
          </a:ln>
        </p:spPr>
        <p:style>
          <a:lnRef idx="0">
            <a:scrgbClr r="0" g="0" b="0"/>
          </a:lnRef>
          <a:fillRef idx="0">
            <a:scrgbClr r="0" g="0" b="0"/>
          </a:fillRef>
          <a:effectRef idx="0">
            <a:scrgbClr r="0" g="0" b="0"/>
          </a:effectRef>
          <a:fontRef idx="minor"/>
        </p:style>
      </p:sp>
      <p:sp>
        <p:nvSpPr>
          <p:cNvPr id="463" name="CustomShape 5"/>
          <p:cNvSpPr/>
          <p:nvPr/>
        </p:nvSpPr>
        <p:spPr>
          <a:xfrm>
            <a:off x="4113360" y="993600"/>
            <a:ext cx="4880880" cy="1878840"/>
          </a:xfrm>
          <a:prstGeom prst="rect">
            <a:avLst/>
          </a:prstGeom>
          <a:blipFill rotWithShape="0">
            <a:blip r:embed="rId6"/>
            <a:stretch>
              <a:fillRect/>
            </a:stretch>
          </a:blipFill>
          <a:ln>
            <a:noFill/>
          </a:ln>
        </p:spPr>
        <p:style>
          <a:lnRef idx="0">
            <a:scrgbClr r="0" g="0" b="0"/>
          </a:lnRef>
          <a:fillRef idx="0">
            <a:scrgbClr r="0" g="0" b="0"/>
          </a:fillRef>
          <a:effectRef idx="0">
            <a:scrgbClr r="0" g="0" b="0"/>
          </a:effectRef>
          <a:fontRef idx="minor"/>
        </p:style>
      </p:sp>
      <p:sp>
        <p:nvSpPr>
          <p:cNvPr id="464" name="CustomShape 6"/>
          <p:cNvSpPr/>
          <p:nvPr/>
        </p:nvSpPr>
        <p:spPr>
          <a:xfrm>
            <a:off x="7869960" y="993600"/>
            <a:ext cx="1328400" cy="1878840"/>
          </a:xfrm>
          <a:prstGeom prst="rect">
            <a:avLst/>
          </a:prstGeom>
          <a:blipFill rotWithShape="0">
            <a:blip r:embed="rId7"/>
            <a:stretch>
              <a:fillRect/>
            </a:stretch>
          </a:blipFill>
          <a:ln>
            <a:noFill/>
          </a:ln>
        </p:spPr>
        <p:style>
          <a:lnRef idx="0">
            <a:scrgbClr r="0" g="0" b="0"/>
          </a:lnRef>
          <a:fillRef idx="0">
            <a:scrgbClr r="0" g="0" b="0"/>
          </a:fillRef>
          <a:effectRef idx="0">
            <a:scrgbClr r="0" g="0" b="0"/>
          </a:effectRef>
          <a:fontRef idx="minor"/>
        </p:style>
      </p:sp>
      <p:sp>
        <p:nvSpPr>
          <p:cNvPr id="465" name="CustomShape 7"/>
          <p:cNvSpPr/>
          <p:nvPr/>
        </p:nvSpPr>
        <p:spPr>
          <a:xfrm>
            <a:off x="2715120" y="442080"/>
            <a:ext cx="7679160" cy="3016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IN" sz="6600" b="1" strike="noStrike" spc="-4">
                <a:solidFill>
                  <a:srgbClr val="2E5796"/>
                </a:solidFill>
                <a:latin typeface="Palatino Linotype"/>
              </a:rPr>
              <a:t>Pr</a:t>
            </a:r>
            <a:r>
              <a:rPr lang="en-IN" sz="6600" b="1" strike="noStrike" spc="-32">
                <a:solidFill>
                  <a:srgbClr val="2E5796"/>
                </a:solidFill>
                <a:latin typeface="Palatino Linotype"/>
              </a:rPr>
              <a:t>o</a:t>
            </a:r>
            <a:r>
              <a:rPr lang="en-IN" sz="6600" b="1" strike="noStrike" spc="-1">
                <a:solidFill>
                  <a:srgbClr val="2E5796"/>
                </a:solidFill>
                <a:latin typeface="Palatino Linotype"/>
              </a:rPr>
              <a:t>b</a:t>
            </a:r>
            <a:r>
              <a:rPr lang="en-IN" sz="6600" b="1" strike="noStrike" spc="-29">
                <a:solidFill>
                  <a:srgbClr val="2E5796"/>
                </a:solidFill>
                <a:latin typeface="Palatino Linotype"/>
              </a:rPr>
              <a:t>l</a:t>
            </a:r>
            <a:r>
              <a:rPr lang="en-IN" sz="6600" b="1" strike="noStrike" spc="-1">
                <a:solidFill>
                  <a:srgbClr val="2E5796"/>
                </a:solidFill>
                <a:latin typeface="Palatino Linotype"/>
              </a:rPr>
              <a:t>em</a:t>
            </a:r>
            <a:r>
              <a:rPr lang="en-IN" sz="6600" b="1" strike="noStrike" spc="-52">
                <a:solidFill>
                  <a:srgbClr val="2E5796"/>
                </a:solidFill>
                <a:latin typeface="Times New Roman"/>
              </a:rPr>
              <a:t> </a:t>
            </a:r>
            <a:r>
              <a:rPr lang="en-IN" sz="6600" b="1" strike="noStrike" spc="-4">
                <a:solidFill>
                  <a:srgbClr val="2E5796"/>
                </a:solidFill>
                <a:latin typeface="Palatino Linotype"/>
              </a:rPr>
              <a:t>o</a:t>
            </a:r>
            <a:r>
              <a:rPr lang="en-IN" sz="6600" b="1" strike="noStrike" spc="-1">
                <a:solidFill>
                  <a:srgbClr val="2E5796"/>
                </a:solidFill>
                <a:latin typeface="Palatino Linotype"/>
              </a:rPr>
              <a:t>f</a:t>
            </a:r>
            <a:r>
              <a:rPr lang="en-IN" sz="6600" b="1" strike="noStrike" spc="-9">
                <a:solidFill>
                  <a:srgbClr val="2E5796"/>
                </a:solidFill>
                <a:latin typeface="Times New Roman"/>
              </a:rPr>
              <a:t> </a:t>
            </a:r>
            <a:r>
              <a:rPr lang="en-IN" sz="6600" b="1" strike="noStrike" spc="-63">
                <a:solidFill>
                  <a:srgbClr val="2E5796"/>
                </a:solidFill>
                <a:latin typeface="Palatino Linotype"/>
              </a:rPr>
              <a:t>F</a:t>
            </a:r>
            <a:r>
              <a:rPr lang="en-IN" sz="6600" b="1" strike="noStrike" spc="-24">
                <a:solidFill>
                  <a:srgbClr val="2E5796"/>
                </a:solidFill>
                <a:latin typeface="Palatino Linotype"/>
              </a:rPr>
              <a:t>o</a:t>
            </a:r>
            <a:r>
              <a:rPr lang="en-IN" sz="6600" b="1" strike="noStrike" spc="-29">
                <a:solidFill>
                  <a:srgbClr val="2E5796"/>
                </a:solidFill>
                <a:latin typeface="Palatino Linotype"/>
              </a:rPr>
              <a:t>rwar</a:t>
            </a:r>
            <a:r>
              <a:rPr lang="en-IN" sz="6600" b="1" strike="noStrike" spc="-1">
                <a:solidFill>
                  <a:srgbClr val="2E5796"/>
                </a:solidFill>
                <a:latin typeface="Palatino Linotype"/>
              </a:rPr>
              <a:t>d</a:t>
            </a:r>
            <a:endParaRPr lang="en-IN" sz="6600" b="0" strike="noStrike" spc="-1">
              <a:latin typeface="Arial"/>
            </a:endParaRPr>
          </a:p>
          <a:p>
            <a:pPr marL="5040" algn="ctr">
              <a:lnSpc>
                <a:spcPct val="100000"/>
              </a:lnSpc>
            </a:pPr>
            <a:r>
              <a:rPr lang="en-IN" sz="6600" b="1" strike="noStrike" spc="-97">
                <a:solidFill>
                  <a:srgbClr val="2E5796"/>
                </a:solidFill>
                <a:latin typeface="Palatino Linotype"/>
              </a:rPr>
              <a:t>R</a:t>
            </a:r>
            <a:r>
              <a:rPr lang="en-IN" sz="6600" b="1" strike="noStrike" spc="-49">
                <a:solidFill>
                  <a:srgbClr val="2E5796"/>
                </a:solidFill>
                <a:latin typeface="Palatino Linotype"/>
              </a:rPr>
              <a:t>efere</a:t>
            </a:r>
            <a:r>
              <a:rPr lang="en-IN" sz="6600" b="1" strike="noStrike" spc="-94">
                <a:solidFill>
                  <a:srgbClr val="2E5796"/>
                </a:solidFill>
                <a:latin typeface="Palatino Linotype"/>
              </a:rPr>
              <a:t>n</a:t>
            </a:r>
            <a:r>
              <a:rPr lang="en-IN" sz="6600" b="1" strike="noStrike" spc="-83">
                <a:solidFill>
                  <a:srgbClr val="2E5796"/>
                </a:solidFill>
                <a:latin typeface="Palatino Linotype"/>
              </a:rPr>
              <a:t>c</a:t>
            </a:r>
            <a:r>
              <a:rPr lang="en-IN" sz="6600" b="1" strike="noStrike" spc="-1">
                <a:solidFill>
                  <a:srgbClr val="2E5796"/>
                </a:solidFill>
                <a:latin typeface="Palatino Linotype"/>
              </a:rPr>
              <a:t>e</a:t>
            </a:r>
            <a:endParaRPr lang="en-IN" sz="6600" b="0" strike="noStrike" spc="-1">
              <a:latin typeface="Arial"/>
            </a:endParaRPr>
          </a:p>
        </p:txBody>
      </p:sp>
      <p:sp>
        <p:nvSpPr>
          <p:cNvPr id="466" name="CustomShape 8"/>
          <p:cNvSpPr/>
          <p:nvPr/>
        </p:nvSpPr>
        <p:spPr>
          <a:xfrm>
            <a:off x="767880" y="3064320"/>
            <a:ext cx="10393200" cy="2803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500400" indent="-487440">
              <a:lnSpc>
                <a:spcPct val="100000"/>
              </a:lnSpc>
              <a:buClr>
                <a:srgbClr val="000000"/>
              </a:buClr>
              <a:buFont typeface="Arial"/>
              <a:buChar char="•"/>
            </a:pPr>
            <a:r>
              <a:rPr lang="en-IN" sz="4600" b="0" i="1" strike="noStrike" spc="-24">
                <a:solidFill>
                  <a:srgbClr val="000000"/>
                </a:solidFill>
                <a:latin typeface="Calibri"/>
              </a:rPr>
              <a:t>W</a:t>
            </a:r>
            <a:r>
              <a:rPr lang="en-IN" sz="4600" b="0" i="1" strike="noStrike" spc="-4">
                <a:solidFill>
                  <a:srgbClr val="000000"/>
                </a:solidFill>
                <a:latin typeface="Calibri"/>
              </a:rPr>
              <a:t>he</a:t>
            </a:r>
            <a:r>
              <a:rPr lang="en-IN" sz="4600" b="0" i="1" strike="noStrike" spc="-24">
                <a:solidFill>
                  <a:srgbClr val="000000"/>
                </a:solidFill>
                <a:latin typeface="Calibri"/>
              </a:rPr>
              <a:t>n</a:t>
            </a:r>
            <a:r>
              <a:rPr lang="en-IN" sz="4600" b="0" i="1" strike="noStrike" spc="-38">
                <a:solidFill>
                  <a:srgbClr val="000000"/>
                </a:solidFill>
                <a:latin typeface="Times New Roman"/>
              </a:rPr>
              <a:t> </a:t>
            </a:r>
            <a:r>
              <a:rPr lang="en-IN" sz="4600" b="0" i="1" strike="noStrike" spc="-9">
                <a:solidFill>
                  <a:srgbClr val="000000"/>
                </a:solidFill>
                <a:latin typeface="Calibri"/>
              </a:rPr>
              <a:t>t</a:t>
            </a:r>
            <a:r>
              <a:rPr lang="en-IN" sz="4600" b="0" i="1" strike="noStrike" spc="-4">
                <a:solidFill>
                  <a:srgbClr val="000000"/>
                </a:solidFill>
                <a:latin typeface="Calibri"/>
              </a:rPr>
              <a:t>h</a:t>
            </a:r>
            <a:r>
              <a:rPr lang="en-IN" sz="4600" b="0" i="1" strike="noStrike" spc="-24">
                <a:solidFill>
                  <a:srgbClr val="000000"/>
                </a:solidFill>
                <a:latin typeface="Calibri"/>
              </a:rPr>
              <a:t>e</a:t>
            </a:r>
            <a:r>
              <a:rPr lang="en-IN" sz="4600" b="0" i="1" strike="noStrike" spc="-18">
                <a:solidFill>
                  <a:srgbClr val="000000"/>
                </a:solidFill>
                <a:latin typeface="Times New Roman"/>
              </a:rPr>
              <a:t> </a:t>
            </a:r>
            <a:r>
              <a:rPr lang="en-IN" sz="4600" b="0" i="1" strike="noStrike" spc="-24">
                <a:solidFill>
                  <a:srgbClr val="000000"/>
                </a:solidFill>
                <a:latin typeface="Calibri"/>
              </a:rPr>
              <a:t>v</a:t>
            </a:r>
            <a:r>
              <a:rPr lang="en-IN" sz="4600" b="0" i="1" strike="noStrike" spc="-43">
                <a:solidFill>
                  <a:srgbClr val="000000"/>
                </a:solidFill>
                <a:latin typeface="Calibri"/>
              </a:rPr>
              <a:t>a</a:t>
            </a:r>
            <a:r>
              <a:rPr lang="en-IN" sz="4600" b="0" i="1" strike="noStrike" spc="-38">
                <a:solidFill>
                  <a:srgbClr val="000000"/>
                </a:solidFill>
                <a:latin typeface="Calibri"/>
              </a:rPr>
              <a:t>r</a:t>
            </a:r>
            <a:r>
              <a:rPr lang="en-IN" sz="4600" b="0" i="1" strike="noStrike" spc="-1">
                <a:solidFill>
                  <a:srgbClr val="000000"/>
                </a:solidFill>
                <a:latin typeface="Calibri"/>
              </a:rPr>
              <a:t>i</a:t>
            </a:r>
            <a:r>
              <a:rPr lang="en-IN" sz="4600" b="0" i="1" strike="noStrike" spc="-49">
                <a:solidFill>
                  <a:srgbClr val="000000"/>
                </a:solidFill>
                <a:latin typeface="Calibri"/>
              </a:rPr>
              <a:t>a</a:t>
            </a:r>
            <a:r>
              <a:rPr lang="en-IN" sz="4600" b="0" i="1" strike="noStrike" spc="-4">
                <a:solidFill>
                  <a:srgbClr val="000000"/>
                </a:solidFill>
                <a:latin typeface="Calibri"/>
              </a:rPr>
              <a:t>b</a:t>
            </a:r>
            <a:r>
              <a:rPr lang="en-IN" sz="4600" b="0" i="1" strike="noStrike" spc="-24">
                <a:solidFill>
                  <a:srgbClr val="000000"/>
                </a:solidFill>
                <a:latin typeface="Calibri"/>
              </a:rPr>
              <a:t>l</a:t>
            </a:r>
            <a:r>
              <a:rPr lang="en-IN" sz="4600" b="0" i="1" strike="noStrike" spc="-18">
                <a:solidFill>
                  <a:srgbClr val="000000"/>
                </a:solidFill>
                <a:latin typeface="Calibri"/>
              </a:rPr>
              <a:t>es</a:t>
            </a:r>
            <a:r>
              <a:rPr lang="en-IN" sz="4600" b="0" i="1" strike="noStrike" spc="-180">
                <a:solidFill>
                  <a:srgbClr val="000000"/>
                </a:solidFill>
                <a:latin typeface="Times New Roman"/>
              </a:rPr>
              <a:t> </a:t>
            </a:r>
            <a:r>
              <a:rPr lang="en-IN" sz="4600" b="0" i="1" strike="noStrike" spc="-49">
                <a:solidFill>
                  <a:srgbClr val="000000"/>
                </a:solidFill>
                <a:latin typeface="Calibri"/>
              </a:rPr>
              <a:t>ar</a:t>
            </a:r>
            <a:r>
              <a:rPr lang="en-IN" sz="4600" b="0" i="1" strike="noStrike" spc="-24">
                <a:solidFill>
                  <a:srgbClr val="000000"/>
                </a:solidFill>
                <a:latin typeface="Calibri"/>
              </a:rPr>
              <a:t>e</a:t>
            </a:r>
            <a:r>
              <a:rPr lang="en-IN" sz="4600" b="0" i="1" strike="noStrike" spc="-143">
                <a:solidFill>
                  <a:srgbClr val="000000"/>
                </a:solidFill>
                <a:latin typeface="Times New Roman"/>
              </a:rPr>
              <a:t> </a:t>
            </a:r>
            <a:r>
              <a:rPr lang="en-IN" sz="4600" b="0" i="1" strike="noStrike" spc="-29">
                <a:solidFill>
                  <a:srgbClr val="000000"/>
                </a:solidFill>
                <a:latin typeface="Calibri"/>
              </a:rPr>
              <a:t>u</a:t>
            </a:r>
            <a:r>
              <a:rPr lang="en-IN" sz="4600" b="0" i="1" strike="noStrike" spc="-43">
                <a:solidFill>
                  <a:srgbClr val="000000"/>
                </a:solidFill>
                <a:latin typeface="Calibri"/>
              </a:rPr>
              <a:t>s</a:t>
            </a:r>
            <a:r>
              <a:rPr lang="en-IN" sz="4600" b="0" i="1" strike="noStrike" spc="-24">
                <a:solidFill>
                  <a:srgbClr val="000000"/>
                </a:solidFill>
                <a:latin typeface="Calibri"/>
              </a:rPr>
              <a:t>ed</a:t>
            </a:r>
            <a:r>
              <a:rPr lang="en-IN" sz="4600" b="0" i="1" strike="noStrike" spc="-128">
                <a:solidFill>
                  <a:srgbClr val="000000"/>
                </a:solidFill>
                <a:latin typeface="Times New Roman"/>
              </a:rPr>
              <a:t> </a:t>
            </a:r>
            <a:r>
              <a:rPr lang="en-IN" sz="4600" b="0" i="1" strike="noStrike" spc="-58">
                <a:solidFill>
                  <a:srgbClr val="000000"/>
                </a:solidFill>
                <a:latin typeface="Calibri"/>
              </a:rPr>
              <a:t>be</a:t>
            </a:r>
            <a:r>
              <a:rPr lang="en-IN" sz="4600" b="0" i="1" strike="noStrike" spc="-49">
                <a:solidFill>
                  <a:srgbClr val="000000"/>
                </a:solidFill>
                <a:latin typeface="Calibri"/>
              </a:rPr>
              <a:t>f</a:t>
            </a:r>
            <a:r>
              <a:rPr lang="en-IN" sz="4600" b="0" i="1" strike="noStrike" spc="-52">
                <a:solidFill>
                  <a:srgbClr val="000000"/>
                </a:solidFill>
                <a:latin typeface="Calibri"/>
              </a:rPr>
              <a:t>o</a:t>
            </a:r>
            <a:r>
              <a:rPr lang="en-IN" sz="4600" b="0" i="1" strike="noStrike" spc="-63">
                <a:solidFill>
                  <a:srgbClr val="000000"/>
                </a:solidFill>
                <a:latin typeface="Calibri"/>
              </a:rPr>
              <a:t>r</a:t>
            </a:r>
            <a:r>
              <a:rPr lang="en-IN" sz="4600" b="0" i="1" strike="noStrike" spc="-24">
                <a:solidFill>
                  <a:srgbClr val="000000"/>
                </a:solidFill>
                <a:latin typeface="Calibri"/>
              </a:rPr>
              <a:t>e</a:t>
            </a:r>
            <a:r>
              <a:rPr lang="en-IN" sz="4600" b="0" i="1" strike="noStrike" spc="-182">
                <a:solidFill>
                  <a:srgbClr val="000000"/>
                </a:solidFill>
                <a:latin typeface="Times New Roman"/>
              </a:rPr>
              <a:t> </a:t>
            </a:r>
            <a:r>
              <a:rPr lang="en-IN" sz="4600" b="0" i="1" strike="noStrike" spc="-32">
                <a:solidFill>
                  <a:srgbClr val="000000"/>
                </a:solidFill>
                <a:latin typeface="Calibri"/>
              </a:rPr>
              <a:t>t</a:t>
            </a:r>
            <a:r>
              <a:rPr lang="en-IN" sz="4600" b="0" i="1" strike="noStrike" spc="-29">
                <a:solidFill>
                  <a:srgbClr val="000000"/>
                </a:solidFill>
                <a:latin typeface="Calibri"/>
              </a:rPr>
              <a:t>h</a:t>
            </a:r>
            <a:r>
              <a:rPr lang="en-IN" sz="4600" b="0" i="1" strike="noStrike" spc="-49">
                <a:solidFill>
                  <a:srgbClr val="000000"/>
                </a:solidFill>
                <a:latin typeface="Calibri"/>
              </a:rPr>
              <a:t>e</a:t>
            </a:r>
            <a:r>
              <a:rPr lang="en-IN" sz="4600" b="0" i="1" strike="noStrike" spc="-1">
                <a:solidFill>
                  <a:srgbClr val="000000"/>
                </a:solidFill>
                <a:latin typeface="Calibri"/>
              </a:rPr>
              <a:t>i</a:t>
            </a:r>
            <a:r>
              <a:rPr lang="en-IN" sz="4600" b="0" i="1" strike="noStrike" spc="-18">
                <a:solidFill>
                  <a:srgbClr val="000000"/>
                </a:solidFill>
                <a:latin typeface="Calibri"/>
              </a:rPr>
              <a:t>r</a:t>
            </a:r>
            <a:r>
              <a:rPr lang="en-IN" sz="4600" b="0" i="1" strike="noStrike" spc="-12">
                <a:solidFill>
                  <a:srgbClr val="000000"/>
                </a:solidFill>
                <a:latin typeface="Times New Roman"/>
              </a:rPr>
              <a:t> </a:t>
            </a:r>
            <a:r>
              <a:rPr lang="en-IN" sz="4600" b="0" i="1" strike="noStrike" spc="-29">
                <a:solidFill>
                  <a:srgbClr val="000000"/>
                </a:solidFill>
                <a:latin typeface="Calibri"/>
              </a:rPr>
              <a:t>d</a:t>
            </a:r>
            <a:r>
              <a:rPr lang="en-IN" sz="4600" b="0" i="1" strike="noStrike" spc="-49">
                <a:solidFill>
                  <a:srgbClr val="000000"/>
                </a:solidFill>
                <a:latin typeface="Calibri"/>
              </a:rPr>
              <a:t>e</a:t>
            </a:r>
            <a:r>
              <a:rPr lang="en-IN" sz="4600" b="0" i="1" strike="noStrike" spc="-4">
                <a:solidFill>
                  <a:srgbClr val="000000"/>
                </a:solidFill>
                <a:latin typeface="Calibri"/>
              </a:rPr>
              <a:t>f</a:t>
            </a:r>
            <a:r>
              <a:rPr lang="en-IN" sz="4600" b="0" i="1" strike="noStrike" spc="-24">
                <a:solidFill>
                  <a:srgbClr val="000000"/>
                </a:solidFill>
                <a:latin typeface="Calibri"/>
              </a:rPr>
              <a:t>i</a:t>
            </a:r>
            <a:r>
              <a:rPr lang="en-IN" sz="4600" b="0" i="1" strike="noStrike" spc="-4">
                <a:solidFill>
                  <a:srgbClr val="000000"/>
                </a:solidFill>
                <a:latin typeface="Calibri"/>
              </a:rPr>
              <a:t>n</a:t>
            </a:r>
            <a:r>
              <a:rPr lang="en-IN" sz="4600" b="0" i="1" strike="noStrike" spc="-24">
                <a:solidFill>
                  <a:srgbClr val="000000"/>
                </a:solidFill>
                <a:latin typeface="Calibri"/>
              </a:rPr>
              <a:t>i</a:t>
            </a:r>
            <a:r>
              <a:rPr lang="en-IN" sz="4600" b="0" i="1" strike="noStrike" spc="-32">
                <a:solidFill>
                  <a:srgbClr val="000000"/>
                </a:solidFill>
                <a:latin typeface="Calibri"/>
              </a:rPr>
              <a:t>t</a:t>
            </a:r>
            <a:r>
              <a:rPr lang="en-IN" sz="4600" b="0" i="1" strike="noStrike" spc="-1">
                <a:solidFill>
                  <a:srgbClr val="000000"/>
                </a:solidFill>
                <a:latin typeface="Calibri"/>
              </a:rPr>
              <a:t>i</a:t>
            </a:r>
            <a:r>
              <a:rPr lang="en-IN" sz="4600" b="0" i="1" strike="noStrike" spc="-43">
                <a:solidFill>
                  <a:srgbClr val="000000"/>
                </a:solidFill>
                <a:latin typeface="Calibri"/>
              </a:rPr>
              <a:t>o</a:t>
            </a:r>
            <a:r>
              <a:rPr lang="en-IN" sz="4600" b="0" i="1" strike="noStrike" spc="-24">
                <a:solidFill>
                  <a:srgbClr val="000000"/>
                </a:solidFill>
                <a:latin typeface="Calibri"/>
              </a:rPr>
              <a:t>n</a:t>
            </a:r>
            <a:r>
              <a:rPr lang="en-IN" sz="4600" b="0" i="1" strike="noStrike" spc="-180">
                <a:solidFill>
                  <a:srgbClr val="000000"/>
                </a:solidFill>
                <a:latin typeface="Times New Roman"/>
              </a:rPr>
              <a:t> </a:t>
            </a:r>
            <a:r>
              <a:rPr lang="en-IN" sz="4600" b="0" i="1" strike="noStrike" spc="-29">
                <a:solidFill>
                  <a:srgbClr val="000000"/>
                </a:solidFill>
                <a:latin typeface="Calibri"/>
              </a:rPr>
              <a:t>a</a:t>
            </a:r>
            <a:r>
              <a:rPr lang="en-IN" sz="4600" b="0" i="1" strike="noStrike" spc="-18">
                <a:solidFill>
                  <a:srgbClr val="000000"/>
                </a:solidFill>
                <a:latin typeface="Calibri"/>
              </a:rPr>
              <a:t>t</a:t>
            </a:r>
            <a:r>
              <a:rPr lang="en-IN" sz="4600" b="0" i="1" strike="noStrike" spc="-157">
                <a:solidFill>
                  <a:srgbClr val="000000"/>
                </a:solidFill>
                <a:latin typeface="Times New Roman"/>
              </a:rPr>
              <a:t> </a:t>
            </a:r>
            <a:r>
              <a:rPr lang="en-IN" sz="4600" b="0" i="1" strike="noStrike" spc="-32">
                <a:solidFill>
                  <a:srgbClr val="000000"/>
                </a:solidFill>
                <a:latin typeface="Calibri"/>
              </a:rPr>
              <a:t>t</a:t>
            </a:r>
            <a:r>
              <a:rPr lang="en-IN" sz="4600" b="0" i="1" strike="noStrike" spc="-29">
                <a:solidFill>
                  <a:srgbClr val="000000"/>
                </a:solidFill>
                <a:latin typeface="Calibri"/>
              </a:rPr>
              <a:t>h</a:t>
            </a:r>
            <a:r>
              <a:rPr lang="en-IN" sz="4600" b="0" i="1" strike="noStrike" spc="-49">
                <a:solidFill>
                  <a:srgbClr val="000000"/>
                </a:solidFill>
                <a:latin typeface="Calibri"/>
              </a:rPr>
              <a:t>a</a:t>
            </a:r>
            <a:r>
              <a:rPr lang="en-IN" sz="4600" b="0" i="1" strike="noStrike" spc="-18">
                <a:solidFill>
                  <a:srgbClr val="000000"/>
                </a:solidFill>
                <a:latin typeface="Calibri"/>
              </a:rPr>
              <a:t>t</a:t>
            </a:r>
            <a:r>
              <a:rPr lang="en-IN" sz="4600" b="0" i="1" strike="noStrike" spc="-154">
                <a:solidFill>
                  <a:srgbClr val="000000"/>
                </a:solidFill>
                <a:latin typeface="Times New Roman"/>
              </a:rPr>
              <a:t> </a:t>
            </a:r>
            <a:r>
              <a:rPr lang="en-IN" sz="4600" b="0" i="1" strike="noStrike" spc="-32">
                <a:solidFill>
                  <a:srgbClr val="000000"/>
                </a:solidFill>
                <a:latin typeface="Calibri"/>
              </a:rPr>
              <a:t>t</a:t>
            </a:r>
            <a:r>
              <a:rPr lang="en-IN" sz="4600" b="0" i="1" strike="noStrike" spc="-1">
                <a:solidFill>
                  <a:srgbClr val="000000"/>
                </a:solidFill>
                <a:latin typeface="Calibri"/>
              </a:rPr>
              <a:t>i</a:t>
            </a:r>
            <a:r>
              <a:rPr lang="en-IN" sz="4600" b="0" i="1" strike="noStrike" spc="-63">
                <a:solidFill>
                  <a:srgbClr val="000000"/>
                </a:solidFill>
                <a:latin typeface="Calibri"/>
              </a:rPr>
              <a:t>m</a:t>
            </a:r>
            <a:r>
              <a:rPr lang="en-IN" sz="4600" b="0" i="1" strike="noStrike" spc="-24">
                <a:solidFill>
                  <a:srgbClr val="000000"/>
                </a:solidFill>
                <a:latin typeface="Calibri"/>
              </a:rPr>
              <a:t>e</a:t>
            </a:r>
            <a:r>
              <a:rPr lang="en-IN" sz="4600" b="0" i="1" strike="noStrike" spc="-109">
                <a:solidFill>
                  <a:srgbClr val="000000"/>
                </a:solidFill>
                <a:latin typeface="Times New Roman"/>
              </a:rPr>
              <a:t> </a:t>
            </a:r>
            <a:r>
              <a:rPr lang="en-IN" sz="4600" b="0" i="1" strike="noStrike" spc="-29">
                <a:solidFill>
                  <a:srgbClr val="000000"/>
                </a:solidFill>
                <a:latin typeface="Calibri"/>
              </a:rPr>
              <a:t>p</a:t>
            </a:r>
            <a:r>
              <a:rPr lang="en-IN" sz="4600" b="0" i="1" strike="noStrike" spc="-49">
                <a:solidFill>
                  <a:srgbClr val="000000"/>
                </a:solidFill>
                <a:latin typeface="Calibri"/>
              </a:rPr>
              <a:t>r</a:t>
            </a:r>
            <a:r>
              <a:rPr lang="en-IN" sz="4600" b="0" i="1" strike="noStrike" spc="-29">
                <a:solidFill>
                  <a:srgbClr val="000000"/>
                </a:solidFill>
                <a:latin typeface="Calibri"/>
              </a:rPr>
              <a:t>o</a:t>
            </a:r>
            <a:r>
              <a:rPr lang="en-IN" sz="4600" b="0" i="1" strike="noStrike" spc="-43">
                <a:solidFill>
                  <a:srgbClr val="000000"/>
                </a:solidFill>
                <a:latin typeface="Calibri"/>
              </a:rPr>
              <a:t>b</a:t>
            </a:r>
            <a:r>
              <a:rPr lang="en-IN" sz="4600" b="0" i="1" strike="noStrike" spc="-1">
                <a:solidFill>
                  <a:srgbClr val="000000"/>
                </a:solidFill>
                <a:latin typeface="Calibri"/>
              </a:rPr>
              <a:t>l</a:t>
            </a:r>
            <a:r>
              <a:rPr lang="en-IN" sz="4600" b="0" i="1" strike="noStrike" spc="-52">
                <a:solidFill>
                  <a:srgbClr val="000000"/>
                </a:solidFill>
                <a:latin typeface="Calibri"/>
              </a:rPr>
              <a:t>e</a:t>
            </a:r>
            <a:r>
              <a:rPr lang="en-IN" sz="4600" b="0" i="1" strike="noStrike" spc="-38">
                <a:solidFill>
                  <a:srgbClr val="000000"/>
                </a:solidFill>
                <a:latin typeface="Calibri"/>
              </a:rPr>
              <a:t>m</a:t>
            </a:r>
            <a:r>
              <a:rPr lang="en-IN" sz="4600" b="0" i="1" strike="noStrike" spc="-148">
                <a:solidFill>
                  <a:srgbClr val="000000"/>
                </a:solidFill>
                <a:latin typeface="Times New Roman"/>
              </a:rPr>
              <a:t> </a:t>
            </a:r>
            <a:r>
              <a:rPr lang="en-IN" sz="4600" b="0" i="1" strike="noStrike" spc="-1">
                <a:solidFill>
                  <a:srgbClr val="000000"/>
                </a:solidFill>
                <a:latin typeface="Calibri"/>
              </a:rPr>
              <a:t>o</a:t>
            </a:r>
            <a:r>
              <a:rPr lang="en-IN" sz="4600" b="0" i="1" strike="noStrike" spc="-12">
                <a:solidFill>
                  <a:srgbClr val="000000"/>
                </a:solidFill>
                <a:latin typeface="Calibri"/>
              </a:rPr>
              <a:t>f</a:t>
            </a:r>
            <a:r>
              <a:rPr lang="en-IN" sz="4600" b="0" i="1" strike="noStrike" spc="-52">
                <a:solidFill>
                  <a:srgbClr val="000000"/>
                </a:solidFill>
                <a:latin typeface="Times New Roman"/>
              </a:rPr>
              <a:t> </a:t>
            </a:r>
            <a:r>
              <a:rPr lang="en-IN" sz="4600" b="0" i="1" strike="noStrike" spc="-49">
                <a:solidFill>
                  <a:srgbClr val="000000"/>
                </a:solidFill>
                <a:latin typeface="Calibri"/>
              </a:rPr>
              <a:t>f</a:t>
            </a:r>
            <a:r>
              <a:rPr lang="en-IN" sz="4600" b="0" i="1" strike="noStrike" spc="-52">
                <a:solidFill>
                  <a:srgbClr val="000000"/>
                </a:solidFill>
                <a:latin typeface="Calibri"/>
              </a:rPr>
              <a:t>o</a:t>
            </a:r>
            <a:r>
              <a:rPr lang="en-IN" sz="4600" b="0" i="1" strike="noStrike" spc="-63">
                <a:solidFill>
                  <a:srgbClr val="000000"/>
                </a:solidFill>
                <a:latin typeface="Calibri"/>
              </a:rPr>
              <a:t>r</a:t>
            </a:r>
            <a:r>
              <a:rPr lang="en-IN" sz="4600" b="0" i="1" strike="noStrike" spc="-69">
                <a:solidFill>
                  <a:srgbClr val="000000"/>
                </a:solidFill>
                <a:latin typeface="Calibri"/>
              </a:rPr>
              <a:t>w</a:t>
            </a:r>
            <a:r>
              <a:rPr lang="en-IN" sz="4600" b="0" i="1" strike="noStrike" spc="-58">
                <a:solidFill>
                  <a:srgbClr val="000000"/>
                </a:solidFill>
                <a:latin typeface="Calibri"/>
              </a:rPr>
              <a:t>a</a:t>
            </a:r>
            <a:r>
              <a:rPr lang="en-IN" sz="4600" b="0" i="1" strike="noStrike" spc="-63">
                <a:solidFill>
                  <a:srgbClr val="000000"/>
                </a:solidFill>
                <a:latin typeface="Calibri"/>
              </a:rPr>
              <a:t>r</a:t>
            </a:r>
            <a:r>
              <a:rPr lang="en-IN" sz="4600" b="0" i="1" strike="noStrike" spc="-24">
                <a:solidFill>
                  <a:srgbClr val="000000"/>
                </a:solidFill>
                <a:latin typeface="Calibri"/>
              </a:rPr>
              <a:t>d</a:t>
            </a:r>
            <a:r>
              <a:rPr lang="en-IN" sz="4600" b="0" i="1" strike="noStrike" spc="-12">
                <a:solidFill>
                  <a:srgbClr val="000000"/>
                </a:solidFill>
                <a:latin typeface="Times New Roman"/>
              </a:rPr>
              <a:t> </a:t>
            </a:r>
            <a:r>
              <a:rPr lang="en-IN" sz="4600" b="0" i="1" strike="noStrike" spc="-63">
                <a:solidFill>
                  <a:srgbClr val="000000"/>
                </a:solidFill>
                <a:latin typeface="Calibri"/>
              </a:rPr>
              <a:t>r</a:t>
            </a:r>
            <a:r>
              <a:rPr lang="en-IN" sz="4600" b="0" i="1" strike="noStrike" spc="-58">
                <a:solidFill>
                  <a:srgbClr val="000000"/>
                </a:solidFill>
                <a:latin typeface="Calibri"/>
              </a:rPr>
              <a:t>e</a:t>
            </a:r>
            <a:r>
              <a:rPr lang="en-IN" sz="4600" b="0" i="1" strike="noStrike" spc="-49">
                <a:solidFill>
                  <a:srgbClr val="000000"/>
                </a:solidFill>
                <a:latin typeface="Calibri"/>
              </a:rPr>
              <a:t>f</a:t>
            </a:r>
            <a:r>
              <a:rPr lang="en-IN" sz="4600" b="0" i="1" strike="noStrike" spc="-58">
                <a:solidFill>
                  <a:srgbClr val="000000"/>
                </a:solidFill>
                <a:latin typeface="Calibri"/>
              </a:rPr>
              <a:t>e</a:t>
            </a:r>
            <a:r>
              <a:rPr lang="en-IN" sz="4600" b="0" i="1" strike="noStrike" spc="-63">
                <a:solidFill>
                  <a:srgbClr val="000000"/>
                </a:solidFill>
                <a:latin typeface="Calibri"/>
              </a:rPr>
              <a:t>r</a:t>
            </a:r>
            <a:r>
              <a:rPr lang="en-IN" sz="4600" b="0" i="1" strike="noStrike" spc="-58">
                <a:solidFill>
                  <a:srgbClr val="000000"/>
                </a:solidFill>
                <a:latin typeface="Calibri"/>
              </a:rPr>
              <a:t>en</a:t>
            </a:r>
            <a:r>
              <a:rPr lang="en-IN" sz="4600" b="0" i="1" strike="noStrike" spc="-63">
                <a:solidFill>
                  <a:srgbClr val="000000"/>
                </a:solidFill>
                <a:latin typeface="Calibri"/>
              </a:rPr>
              <a:t>c</a:t>
            </a:r>
            <a:r>
              <a:rPr lang="en-IN" sz="4600" b="0" i="1" strike="noStrike" spc="-24">
                <a:solidFill>
                  <a:srgbClr val="000000"/>
                </a:solidFill>
                <a:latin typeface="Calibri"/>
              </a:rPr>
              <a:t>e</a:t>
            </a:r>
            <a:r>
              <a:rPr lang="en-IN" sz="4600" b="0" i="1" strike="noStrike" spc="-222">
                <a:solidFill>
                  <a:srgbClr val="000000"/>
                </a:solidFill>
                <a:latin typeface="Times New Roman"/>
              </a:rPr>
              <a:t> </a:t>
            </a:r>
            <a:r>
              <a:rPr lang="en-IN" sz="4600" b="0" i="1" strike="noStrike" spc="-49">
                <a:solidFill>
                  <a:srgbClr val="000000"/>
                </a:solidFill>
                <a:latin typeface="Calibri"/>
              </a:rPr>
              <a:t>accur</a:t>
            </a:r>
            <a:r>
              <a:rPr lang="en-IN" sz="4600" b="0" i="1" strike="noStrike" spc="-43">
                <a:solidFill>
                  <a:srgbClr val="000000"/>
                </a:solidFill>
                <a:latin typeface="Calibri"/>
              </a:rPr>
              <a:t>s</a:t>
            </a:r>
            <a:r>
              <a:rPr lang="en-IN" sz="4600" b="0" i="1" strike="noStrike" spc="-49">
                <a:solidFill>
                  <a:srgbClr val="000000"/>
                </a:solidFill>
                <a:latin typeface="Calibri"/>
              </a:rPr>
              <a:t>e</a:t>
            </a:r>
            <a:r>
              <a:rPr lang="en-IN" sz="4600" b="0" i="1" strike="noStrike" spc="-1">
                <a:solidFill>
                  <a:srgbClr val="000000"/>
                </a:solidFill>
                <a:latin typeface="Calibri"/>
              </a:rPr>
              <a:t>.</a:t>
            </a:r>
            <a:endParaRPr lang="en-IN" sz="4600" b="0" strike="noStrike" spc="-1">
              <a:latin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CustomShape 1"/>
          <p:cNvSpPr/>
          <p:nvPr/>
        </p:nvSpPr>
        <p:spPr>
          <a:xfrm>
            <a:off x="1386720" y="0"/>
            <a:ext cx="5338080" cy="169272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468" name="CustomShape 2"/>
          <p:cNvSpPr/>
          <p:nvPr/>
        </p:nvSpPr>
        <p:spPr>
          <a:xfrm>
            <a:off x="5420880" y="0"/>
            <a:ext cx="2474640" cy="169272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469" name="CustomShape 3"/>
          <p:cNvSpPr/>
          <p:nvPr/>
        </p:nvSpPr>
        <p:spPr>
          <a:xfrm>
            <a:off x="6591240" y="0"/>
            <a:ext cx="5034960" cy="1692720"/>
          </a:xfrm>
          <a:prstGeom prst="rect">
            <a:avLst/>
          </a:prstGeom>
          <a:blipFill rotWithShape="0">
            <a:blip r:embed="rId4"/>
            <a:stretch>
              <a:fillRect/>
            </a:stretch>
          </a:blipFill>
          <a:ln>
            <a:noFill/>
          </a:ln>
        </p:spPr>
        <p:style>
          <a:lnRef idx="0">
            <a:scrgbClr r="0" g="0" b="0"/>
          </a:lnRef>
          <a:fillRef idx="0">
            <a:scrgbClr r="0" g="0" b="0"/>
          </a:fillRef>
          <a:effectRef idx="0">
            <a:scrgbClr r="0" g="0" b="0"/>
          </a:effectRef>
          <a:fontRef idx="minor"/>
        </p:style>
      </p:sp>
      <p:sp>
        <p:nvSpPr>
          <p:cNvPr id="470" name="CustomShape 4"/>
          <p:cNvSpPr/>
          <p:nvPr/>
        </p:nvSpPr>
        <p:spPr>
          <a:xfrm>
            <a:off x="10321920" y="0"/>
            <a:ext cx="1529640" cy="1692720"/>
          </a:xfrm>
          <a:prstGeom prst="rect">
            <a:avLst/>
          </a:prstGeom>
          <a:blipFill rotWithShape="0">
            <a:blip r:embed="rId5"/>
            <a:stretch>
              <a:fillRect/>
            </a:stretch>
          </a:blipFill>
          <a:ln>
            <a:noFill/>
          </a:ln>
        </p:spPr>
        <p:style>
          <a:lnRef idx="0">
            <a:scrgbClr r="0" g="0" b="0"/>
          </a:lnRef>
          <a:fillRef idx="0">
            <a:scrgbClr r="0" g="0" b="0"/>
          </a:fillRef>
          <a:effectRef idx="0">
            <a:scrgbClr r="0" g="0" b="0"/>
          </a:effectRef>
          <a:fontRef idx="minor"/>
        </p:style>
      </p:sp>
      <p:sp>
        <p:nvSpPr>
          <p:cNvPr id="471" name="CustomShape 5"/>
          <p:cNvSpPr/>
          <p:nvPr/>
        </p:nvSpPr>
        <p:spPr>
          <a:xfrm>
            <a:off x="4066200" y="726840"/>
            <a:ext cx="4880880" cy="1878840"/>
          </a:xfrm>
          <a:prstGeom prst="rect">
            <a:avLst/>
          </a:prstGeom>
          <a:blipFill rotWithShape="0">
            <a:blip r:embed="rId6"/>
            <a:stretch>
              <a:fillRect/>
            </a:stretch>
          </a:blipFill>
          <a:ln>
            <a:noFill/>
          </a:ln>
        </p:spPr>
        <p:style>
          <a:lnRef idx="0">
            <a:scrgbClr r="0" g="0" b="0"/>
          </a:lnRef>
          <a:fillRef idx="0">
            <a:scrgbClr r="0" g="0" b="0"/>
          </a:fillRef>
          <a:effectRef idx="0">
            <a:scrgbClr r="0" g="0" b="0"/>
          </a:effectRef>
          <a:fontRef idx="minor"/>
        </p:style>
      </p:sp>
      <p:sp>
        <p:nvSpPr>
          <p:cNvPr id="472" name="CustomShape 6"/>
          <p:cNvSpPr/>
          <p:nvPr/>
        </p:nvSpPr>
        <p:spPr>
          <a:xfrm>
            <a:off x="7822800" y="726840"/>
            <a:ext cx="1328400" cy="1878840"/>
          </a:xfrm>
          <a:prstGeom prst="rect">
            <a:avLst/>
          </a:prstGeom>
          <a:blipFill rotWithShape="0">
            <a:blip r:embed="rId7"/>
            <a:stretch>
              <a:fillRect/>
            </a:stretch>
          </a:blipFill>
          <a:ln>
            <a:noFill/>
          </a:ln>
        </p:spPr>
        <p:style>
          <a:lnRef idx="0">
            <a:scrgbClr r="0" g="0" b="0"/>
          </a:lnRef>
          <a:fillRef idx="0">
            <a:scrgbClr r="0" g="0" b="0"/>
          </a:fillRef>
          <a:effectRef idx="0">
            <a:scrgbClr r="0" g="0" b="0"/>
          </a:effectRef>
          <a:fontRef idx="minor"/>
        </p:style>
      </p:sp>
      <p:sp>
        <p:nvSpPr>
          <p:cNvPr id="473" name="CustomShape 7"/>
          <p:cNvSpPr/>
          <p:nvPr/>
        </p:nvSpPr>
        <p:spPr>
          <a:xfrm>
            <a:off x="2026080" y="36720"/>
            <a:ext cx="8965800" cy="2345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7700" b="1" strike="noStrike" spc="-4">
                <a:solidFill>
                  <a:srgbClr val="2E5796"/>
                </a:solidFill>
                <a:latin typeface="Palatino Linotype"/>
              </a:rPr>
              <a:t>Pr</a:t>
            </a:r>
            <a:r>
              <a:rPr lang="en-IN" sz="7700" b="1" strike="noStrike" spc="-32">
                <a:solidFill>
                  <a:srgbClr val="2E5796"/>
                </a:solidFill>
                <a:latin typeface="Palatino Linotype"/>
              </a:rPr>
              <a:t>o</a:t>
            </a:r>
            <a:r>
              <a:rPr lang="en-IN" sz="7700" b="1" strike="noStrike" spc="-1">
                <a:solidFill>
                  <a:srgbClr val="2E5796"/>
                </a:solidFill>
                <a:latin typeface="Palatino Linotype"/>
              </a:rPr>
              <a:t>b</a:t>
            </a:r>
            <a:r>
              <a:rPr lang="en-IN" sz="7700" b="1" strike="noStrike" spc="-24">
                <a:solidFill>
                  <a:srgbClr val="2E5796"/>
                </a:solidFill>
                <a:latin typeface="Palatino Linotype"/>
              </a:rPr>
              <a:t>l</a:t>
            </a:r>
            <a:r>
              <a:rPr lang="en-IN" sz="7700" b="1" strike="noStrike" spc="-1">
                <a:solidFill>
                  <a:srgbClr val="2E5796"/>
                </a:solidFill>
                <a:latin typeface="Palatino Linotype"/>
              </a:rPr>
              <a:t>em</a:t>
            </a:r>
            <a:r>
              <a:rPr lang="en-IN" sz="7700" b="1" strike="noStrike" spc="-58">
                <a:solidFill>
                  <a:srgbClr val="2E5796"/>
                </a:solidFill>
                <a:latin typeface="Times New Roman"/>
              </a:rPr>
              <a:t> </a:t>
            </a:r>
            <a:r>
              <a:rPr lang="en-IN" sz="7700" b="1" strike="noStrike" spc="-4">
                <a:solidFill>
                  <a:srgbClr val="2E5796"/>
                </a:solidFill>
                <a:latin typeface="Palatino Linotype"/>
              </a:rPr>
              <a:t>o</a:t>
            </a:r>
            <a:r>
              <a:rPr lang="en-IN" sz="7700" b="1" strike="noStrike" spc="-1">
                <a:solidFill>
                  <a:srgbClr val="2E5796"/>
                </a:solidFill>
                <a:latin typeface="Palatino Linotype"/>
              </a:rPr>
              <a:t>f</a:t>
            </a:r>
            <a:r>
              <a:rPr lang="en-IN" sz="7700" b="1" strike="noStrike" spc="9">
                <a:solidFill>
                  <a:srgbClr val="2E5796"/>
                </a:solidFill>
                <a:latin typeface="Times New Roman"/>
              </a:rPr>
              <a:t> </a:t>
            </a:r>
            <a:r>
              <a:rPr lang="en-IN" sz="7700" b="1" strike="noStrike" spc="-69">
                <a:solidFill>
                  <a:srgbClr val="2E5796"/>
                </a:solidFill>
                <a:latin typeface="Palatino Linotype"/>
              </a:rPr>
              <a:t>F</a:t>
            </a:r>
            <a:r>
              <a:rPr lang="en-IN" sz="7700" b="1" strike="noStrike" spc="-24">
                <a:solidFill>
                  <a:srgbClr val="2E5796"/>
                </a:solidFill>
                <a:latin typeface="Palatino Linotype"/>
              </a:rPr>
              <a:t>o</a:t>
            </a:r>
            <a:r>
              <a:rPr lang="en-IN" sz="7700" b="1" strike="noStrike" spc="-4">
                <a:solidFill>
                  <a:srgbClr val="2E5796"/>
                </a:solidFill>
                <a:latin typeface="Palatino Linotype"/>
              </a:rPr>
              <a:t>r</a:t>
            </a:r>
            <a:r>
              <a:rPr lang="en-IN" sz="7700" b="1" strike="noStrike" spc="-38">
                <a:solidFill>
                  <a:srgbClr val="2E5796"/>
                </a:solidFill>
                <a:latin typeface="Palatino Linotype"/>
              </a:rPr>
              <a:t>w</a:t>
            </a:r>
            <a:r>
              <a:rPr lang="en-IN" sz="7700" b="1" strike="noStrike" spc="-24">
                <a:solidFill>
                  <a:srgbClr val="2E5796"/>
                </a:solidFill>
                <a:latin typeface="Palatino Linotype"/>
              </a:rPr>
              <a:t>a</a:t>
            </a:r>
            <a:r>
              <a:rPr lang="en-IN" sz="7700" b="1" strike="noStrike" spc="-32">
                <a:solidFill>
                  <a:srgbClr val="2E5796"/>
                </a:solidFill>
                <a:latin typeface="Palatino Linotype"/>
              </a:rPr>
              <a:t>r</a:t>
            </a:r>
            <a:r>
              <a:rPr lang="en-IN" sz="7700" b="1" strike="noStrike" spc="-1">
                <a:solidFill>
                  <a:srgbClr val="2E5796"/>
                </a:solidFill>
                <a:latin typeface="Palatino Linotype"/>
              </a:rPr>
              <a:t>d</a:t>
            </a:r>
            <a:endParaRPr lang="en-IN" sz="7700" b="0" strike="noStrike" spc="-1">
              <a:latin typeface="Arial"/>
            </a:endParaRPr>
          </a:p>
        </p:txBody>
      </p:sp>
      <p:sp>
        <p:nvSpPr>
          <p:cNvPr id="474" name="CustomShape 8"/>
          <p:cNvSpPr/>
          <p:nvPr/>
        </p:nvSpPr>
        <p:spPr>
          <a:xfrm>
            <a:off x="4615560" y="1182240"/>
            <a:ext cx="3788640" cy="20102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6600" b="1" strike="noStrike" spc="-97">
                <a:solidFill>
                  <a:srgbClr val="2E5796"/>
                </a:solidFill>
                <a:latin typeface="Palatino Linotype"/>
              </a:rPr>
              <a:t>R</a:t>
            </a:r>
            <a:r>
              <a:rPr lang="en-IN" sz="6600" b="1" strike="noStrike" spc="-49">
                <a:solidFill>
                  <a:srgbClr val="2E5796"/>
                </a:solidFill>
                <a:latin typeface="Palatino Linotype"/>
              </a:rPr>
              <a:t>efere</a:t>
            </a:r>
            <a:r>
              <a:rPr lang="en-IN" sz="6600" b="1" strike="noStrike" spc="-94">
                <a:solidFill>
                  <a:srgbClr val="2E5796"/>
                </a:solidFill>
                <a:latin typeface="Palatino Linotype"/>
              </a:rPr>
              <a:t>n</a:t>
            </a:r>
            <a:r>
              <a:rPr lang="en-IN" sz="6600" b="1" strike="noStrike" spc="-83">
                <a:solidFill>
                  <a:srgbClr val="2E5796"/>
                </a:solidFill>
                <a:latin typeface="Palatino Linotype"/>
              </a:rPr>
              <a:t>c</a:t>
            </a:r>
            <a:r>
              <a:rPr lang="en-IN" sz="6600" b="1" strike="noStrike" spc="-1">
                <a:solidFill>
                  <a:srgbClr val="2E5796"/>
                </a:solidFill>
                <a:latin typeface="Palatino Linotype"/>
              </a:rPr>
              <a:t>e</a:t>
            </a:r>
            <a:endParaRPr lang="en-IN" sz="6600" b="0" strike="noStrike" spc="-1">
              <a:latin typeface="Arial"/>
            </a:endParaRPr>
          </a:p>
        </p:txBody>
      </p:sp>
      <p:sp>
        <p:nvSpPr>
          <p:cNvPr id="475" name="CustomShape 9"/>
          <p:cNvSpPr/>
          <p:nvPr/>
        </p:nvSpPr>
        <p:spPr>
          <a:xfrm>
            <a:off x="767880" y="2318040"/>
            <a:ext cx="5214960" cy="2029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4300" b="0" i="1" strike="noStrike" spc="-29">
                <a:solidFill>
                  <a:srgbClr val="5C5C5C"/>
                </a:solidFill>
                <a:latin typeface="Bookman Old Style"/>
              </a:rPr>
              <a:t>J</a:t>
            </a:r>
            <a:r>
              <a:rPr lang="en-IN" sz="4300" b="0" i="1" strike="noStrike" spc="-58">
                <a:solidFill>
                  <a:srgbClr val="5C5C5C"/>
                </a:solidFill>
                <a:latin typeface="Bookman Old Style"/>
              </a:rPr>
              <a:t>O</a:t>
            </a:r>
            <a:r>
              <a:rPr lang="en-IN" sz="4300" b="0" i="1" strike="noStrike" spc="-52">
                <a:solidFill>
                  <a:srgbClr val="5C5C5C"/>
                </a:solidFill>
                <a:latin typeface="Bookman Old Style"/>
              </a:rPr>
              <a:t>H</a:t>
            </a:r>
            <a:r>
              <a:rPr lang="en-IN" sz="4300" b="0" i="1" strike="noStrike" spc="-32">
                <a:solidFill>
                  <a:srgbClr val="5C5C5C"/>
                </a:solidFill>
                <a:latin typeface="Bookman Old Style"/>
              </a:rPr>
              <a:t>N</a:t>
            </a:r>
            <a:r>
              <a:rPr lang="en-IN" sz="4300" b="0" i="1" strike="noStrike" spc="-1">
                <a:solidFill>
                  <a:srgbClr val="5C5C5C"/>
                </a:solidFill>
                <a:latin typeface="Times New Roman"/>
              </a:rPr>
              <a:t>	</a:t>
            </a:r>
            <a:r>
              <a:rPr lang="en-IN" sz="4300" b="0" i="1" strike="noStrike" spc="-43">
                <a:solidFill>
                  <a:srgbClr val="5C5C5C"/>
                </a:solidFill>
                <a:latin typeface="Bookman Old Style"/>
              </a:rPr>
              <a:t>S</a:t>
            </a:r>
            <a:r>
              <a:rPr lang="en-IN" sz="4300" b="0" i="1" strike="noStrike" spc="-32">
                <a:solidFill>
                  <a:srgbClr val="5C5C5C"/>
                </a:solidFill>
                <a:latin typeface="Bookman Old Style"/>
              </a:rPr>
              <a:t>T</a:t>
            </a:r>
            <a:r>
              <a:rPr lang="en-IN" sz="4300" b="0" i="1" strike="noStrike" spc="-58">
                <a:solidFill>
                  <a:srgbClr val="5C5C5C"/>
                </a:solidFill>
                <a:latin typeface="Bookman Old Style"/>
              </a:rPr>
              <a:t>A</a:t>
            </a:r>
            <a:r>
              <a:rPr lang="en-IN" sz="4300" b="0" i="1" strike="noStrike" spc="-38">
                <a:solidFill>
                  <a:srgbClr val="5C5C5C"/>
                </a:solidFill>
                <a:latin typeface="Bookman Old Style"/>
              </a:rPr>
              <a:t>R</a:t>
            </a:r>
            <a:r>
              <a:rPr lang="en-IN" sz="4300" b="0" i="1" strike="noStrike" spc="-29">
                <a:solidFill>
                  <a:srgbClr val="5C5C5C"/>
                </a:solidFill>
                <a:latin typeface="Bookman Old Style"/>
              </a:rPr>
              <a:t>T</a:t>
            </a:r>
            <a:r>
              <a:rPr lang="en-IN" sz="4300" b="0" i="1" strike="noStrike" spc="-1">
                <a:solidFill>
                  <a:srgbClr val="5C5C5C"/>
                </a:solidFill>
                <a:latin typeface="Times New Roman"/>
              </a:rPr>
              <a:t>	</a:t>
            </a:r>
            <a:r>
              <a:rPr lang="en-IN" sz="4300" b="0" i="1" strike="noStrike" spc="-29">
                <a:solidFill>
                  <a:srgbClr val="5C5C5C"/>
                </a:solidFill>
                <a:latin typeface="Bookman Old Style"/>
              </a:rPr>
              <a:t>0</a:t>
            </a:r>
            <a:endParaRPr lang="en-IN" sz="4300" b="0" strike="noStrike" spc="-1">
              <a:latin typeface="Arial"/>
            </a:endParaRPr>
          </a:p>
          <a:p>
            <a:pPr marL="2062440">
              <a:lnSpc>
                <a:spcPct val="100000"/>
              </a:lnSpc>
              <a:spcBef>
                <a:spcPts val="505"/>
              </a:spcBef>
            </a:pPr>
            <a:r>
              <a:rPr lang="en-IN" sz="4300" b="0" i="1" strike="noStrike" spc="-12">
                <a:solidFill>
                  <a:srgbClr val="5C5C5C"/>
                </a:solidFill>
                <a:latin typeface="Bookman Old Style"/>
              </a:rPr>
              <a:t>US</a:t>
            </a:r>
            <a:r>
              <a:rPr lang="en-IN" sz="4300" b="0" i="1" strike="noStrike" spc="-4">
                <a:solidFill>
                  <a:srgbClr val="5C5C5C"/>
                </a:solidFill>
                <a:latin typeface="Bookman Old Style"/>
              </a:rPr>
              <a:t>I</a:t>
            </a:r>
            <a:r>
              <a:rPr lang="en-IN" sz="4300" b="0" i="1" strike="noStrike" spc="-12">
                <a:solidFill>
                  <a:srgbClr val="5C5C5C"/>
                </a:solidFill>
                <a:latin typeface="Bookman Old Style"/>
              </a:rPr>
              <a:t>N</a:t>
            </a:r>
            <a:r>
              <a:rPr lang="en-IN" sz="4300" b="0" i="1" strike="noStrike" spc="-32">
                <a:solidFill>
                  <a:srgbClr val="5C5C5C"/>
                </a:solidFill>
                <a:latin typeface="Bookman Old Style"/>
              </a:rPr>
              <a:t>G</a:t>
            </a:r>
            <a:r>
              <a:rPr lang="en-IN" sz="4300" b="0" i="1" strike="noStrike" spc="324">
                <a:solidFill>
                  <a:srgbClr val="5C5C5C"/>
                </a:solidFill>
                <a:latin typeface="Times New Roman"/>
              </a:rPr>
              <a:t> </a:t>
            </a:r>
            <a:r>
              <a:rPr lang="en-IN" sz="4300" b="0" i="1" strike="noStrike" spc="-38">
                <a:solidFill>
                  <a:srgbClr val="5C5C5C"/>
                </a:solidFill>
                <a:latin typeface="Bookman Old Style"/>
              </a:rPr>
              <a:t>*</a:t>
            </a:r>
            <a:r>
              <a:rPr lang="en-IN" sz="4300" b="0" i="1" strike="noStrike" spc="-12">
                <a:solidFill>
                  <a:srgbClr val="5C5C5C"/>
                </a:solidFill>
                <a:latin typeface="Bookman Old Style"/>
              </a:rPr>
              <a:t>,</a:t>
            </a:r>
            <a:r>
              <a:rPr lang="en-IN" sz="4300" b="0" i="1" strike="noStrike" spc="134">
                <a:solidFill>
                  <a:srgbClr val="5C5C5C"/>
                </a:solidFill>
                <a:latin typeface="Times New Roman"/>
              </a:rPr>
              <a:t> </a:t>
            </a:r>
            <a:r>
              <a:rPr lang="en-IN" sz="4300" b="0" i="1" strike="noStrike" spc="-43">
                <a:solidFill>
                  <a:srgbClr val="5C5C5C"/>
                </a:solidFill>
                <a:latin typeface="Bookman Old Style"/>
              </a:rPr>
              <a:t>15</a:t>
            </a:r>
            <a:endParaRPr lang="en-IN" sz="4300" b="0" strike="noStrike" spc="-1">
              <a:latin typeface="Arial"/>
            </a:endParaRPr>
          </a:p>
        </p:txBody>
      </p:sp>
      <p:sp>
        <p:nvSpPr>
          <p:cNvPr id="476" name="CustomShape 10"/>
          <p:cNvSpPr/>
          <p:nvPr/>
        </p:nvSpPr>
        <p:spPr>
          <a:xfrm>
            <a:off x="2674800" y="3892680"/>
            <a:ext cx="3525840" cy="38970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29400" indent="115560">
              <a:lnSpc>
                <a:spcPct val="110000"/>
              </a:lnSpc>
            </a:pPr>
            <a:r>
              <a:rPr lang="en-IN" sz="4300" b="0" i="1" strike="noStrike" spc="-24">
                <a:solidFill>
                  <a:srgbClr val="5C5C5C"/>
                </a:solidFill>
                <a:latin typeface="Bookman Old Style"/>
              </a:rPr>
              <a:t>L</a:t>
            </a:r>
            <a:r>
              <a:rPr lang="en-IN" sz="4300" b="0" i="1" strike="noStrike" spc="-24">
                <a:solidFill>
                  <a:srgbClr val="5C5C5C"/>
                </a:solidFill>
                <a:latin typeface="Times New Roman"/>
              </a:rPr>
              <a:t>	</a:t>
            </a:r>
            <a:r>
              <a:rPr lang="en-IN" sz="4300" b="0" i="1" strike="noStrike" spc="-483">
                <a:solidFill>
                  <a:srgbClr val="5C5C5C"/>
                </a:solidFill>
                <a:latin typeface="Times New Roman"/>
              </a:rPr>
              <a:t> </a:t>
            </a:r>
            <a:r>
              <a:rPr lang="en-IN" sz="4300" b="0" i="1" strike="noStrike" spc="-32">
                <a:solidFill>
                  <a:srgbClr val="5C5C5C"/>
                </a:solidFill>
                <a:latin typeface="Bookman Old Style"/>
              </a:rPr>
              <a:t>1</a:t>
            </a:r>
            <a:r>
              <a:rPr lang="en-IN" sz="4300" b="0" i="1" strike="noStrike" spc="-12">
                <a:solidFill>
                  <a:srgbClr val="5C5C5C"/>
                </a:solidFill>
                <a:latin typeface="Bookman Old Style"/>
              </a:rPr>
              <a:t>,</a:t>
            </a:r>
            <a:r>
              <a:rPr lang="en-IN" sz="4300" b="0" i="1" strike="noStrike" spc="180">
                <a:solidFill>
                  <a:srgbClr val="5C5C5C"/>
                </a:solidFill>
                <a:latin typeface="Times New Roman"/>
              </a:rPr>
              <a:t> </a:t>
            </a:r>
            <a:r>
              <a:rPr lang="en-IN" sz="4300" b="0" i="1" strike="noStrike" spc="-32">
                <a:solidFill>
                  <a:srgbClr val="5C5C5C"/>
                </a:solidFill>
                <a:latin typeface="Bookman Old Style"/>
              </a:rPr>
              <a:t>F</a:t>
            </a:r>
            <a:r>
              <a:rPr lang="en-IN" sz="4300" b="0" i="1" strike="noStrike" spc="-38">
                <a:solidFill>
                  <a:srgbClr val="5C5C5C"/>
                </a:solidFill>
                <a:latin typeface="Bookman Old Style"/>
              </a:rPr>
              <a:t>I</a:t>
            </a:r>
            <a:r>
              <a:rPr lang="en-IN" sz="4300" b="0" i="1" strike="noStrike" spc="-32">
                <a:solidFill>
                  <a:srgbClr val="5C5C5C"/>
                </a:solidFill>
                <a:latin typeface="Bookman Old Style"/>
              </a:rPr>
              <a:t>VE</a:t>
            </a:r>
            <a:r>
              <a:rPr lang="en-IN" sz="4300" b="0" i="1" strike="noStrike" spc="-18">
                <a:solidFill>
                  <a:srgbClr val="5C5C5C"/>
                </a:solidFill>
                <a:latin typeface="Times New Roman"/>
              </a:rPr>
              <a:t> </a:t>
            </a:r>
            <a:r>
              <a:rPr lang="en-IN" sz="4300" b="0" i="1" strike="noStrike" spc="-32">
                <a:solidFill>
                  <a:srgbClr val="5C5C5C"/>
                </a:solidFill>
                <a:latin typeface="Bookman Old Style"/>
              </a:rPr>
              <a:t>A</a:t>
            </a:r>
            <a:r>
              <a:rPr lang="en-IN" sz="4300" b="0" i="1" strike="noStrike" spc="-1">
                <a:solidFill>
                  <a:srgbClr val="5C5C5C"/>
                </a:solidFill>
                <a:latin typeface="Times New Roman"/>
              </a:rPr>
              <a:t>	</a:t>
            </a:r>
            <a:r>
              <a:rPr lang="en-IN" sz="4300" b="0" i="1" strike="noStrike" spc="-32">
                <a:solidFill>
                  <a:srgbClr val="5C5C5C"/>
                </a:solidFill>
                <a:latin typeface="Bookman Old Style"/>
              </a:rPr>
              <a:t>1</a:t>
            </a:r>
            <a:r>
              <a:rPr lang="en-IN" sz="4300" b="0" i="1" strike="noStrike" spc="-43">
                <a:solidFill>
                  <a:srgbClr val="5C5C5C"/>
                </a:solidFill>
                <a:latin typeface="Bookman Old Style"/>
              </a:rPr>
              <a:t>,</a:t>
            </a:r>
            <a:r>
              <a:rPr lang="en-IN" sz="4300" b="0" i="1" strike="noStrike" spc="-32">
                <a:solidFill>
                  <a:srgbClr val="5C5C5C"/>
                </a:solidFill>
                <a:latin typeface="Bookman Old Style"/>
              </a:rPr>
              <a:t>F</a:t>
            </a:r>
            <a:r>
              <a:rPr lang="en-IN" sz="4300" b="0" i="1" strike="noStrike" spc="-58">
                <a:solidFill>
                  <a:srgbClr val="5C5C5C"/>
                </a:solidFill>
                <a:latin typeface="Bookman Old Style"/>
              </a:rPr>
              <a:t>O</a:t>
            </a:r>
            <a:r>
              <a:rPr lang="en-IN" sz="4300" b="0" i="1" strike="noStrike" spc="-38">
                <a:solidFill>
                  <a:srgbClr val="5C5C5C"/>
                </a:solidFill>
                <a:latin typeface="Bookman Old Style"/>
              </a:rPr>
              <a:t>UR</a:t>
            </a:r>
            <a:r>
              <a:rPr lang="en-IN" sz="4300" b="0" i="1" strike="noStrike" spc="-18">
                <a:solidFill>
                  <a:srgbClr val="5C5C5C"/>
                </a:solidFill>
                <a:latin typeface="Times New Roman"/>
              </a:rPr>
              <a:t> </a:t>
            </a:r>
            <a:r>
              <a:rPr lang="en-IN" sz="4300" b="0" i="1" strike="noStrike" spc="-43">
                <a:solidFill>
                  <a:srgbClr val="5C5C5C"/>
                </a:solidFill>
                <a:latin typeface="Bookman Old Style"/>
              </a:rPr>
              <a:t>S</a:t>
            </a:r>
            <a:r>
              <a:rPr lang="en-IN" sz="4300" b="0" i="1" strike="noStrike" spc="-29">
                <a:solidFill>
                  <a:srgbClr val="5C5C5C"/>
                </a:solidFill>
                <a:latin typeface="Bookman Old Style"/>
              </a:rPr>
              <a:t>T</a:t>
            </a:r>
            <a:r>
              <a:rPr lang="en-IN" sz="4300" b="0" i="1" strike="noStrike" spc="-1">
                <a:solidFill>
                  <a:srgbClr val="5C5C5C"/>
                </a:solidFill>
                <a:latin typeface="Times New Roman"/>
              </a:rPr>
              <a:t>		</a:t>
            </a:r>
            <a:r>
              <a:rPr lang="en-IN" sz="4300" b="0" i="1" strike="noStrike" spc="-43">
                <a:solidFill>
                  <a:srgbClr val="5C5C5C"/>
                </a:solidFill>
                <a:latin typeface="Bookman Old Style"/>
              </a:rPr>
              <a:t>1</a:t>
            </a:r>
            <a:r>
              <a:rPr lang="en-IN" sz="4300" b="0" i="1" strike="noStrike" spc="-12">
                <a:solidFill>
                  <a:srgbClr val="5C5C5C"/>
                </a:solidFill>
                <a:latin typeface="Bookman Old Style"/>
              </a:rPr>
              <a:t>,</a:t>
            </a:r>
            <a:r>
              <a:rPr lang="en-IN" sz="4300" b="0" i="1" strike="noStrike" spc="103">
                <a:solidFill>
                  <a:srgbClr val="5C5C5C"/>
                </a:solidFill>
                <a:latin typeface="Times New Roman"/>
              </a:rPr>
              <a:t> </a:t>
            </a:r>
            <a:r>
              <a:rPr lang="en-IN" sz="4300" b="0" i="1" strike="noStrike" spc="-32">
                <a:solidFill>
                  <a:srgbClr val="5C5C5C"/>
                </a:solidFill>
                <a:latin typeface="Bookman Old Style"/>
              </a:rPr>
              <a:t>T</a:t>
            </a:r>
            <a:r>
              <a:rPr lang="en-IN" sz="4300" b="0" i="1" strike="noStrike" spc="-43">
                <a:solidFill>
                  <a:srgbClr val="5C5C5C"/>
                </a:solidFill>
                <a:latin typeface="Bookman Old Style"/>
              </a:rPr>
              <a:t>E</a:t>
            </a:r>
            <a:r>
              <a:rPr lang="en-IN" sz="4300" b="0" i="1" strike="noStrike" spc="-32">
                <a:solidFill>
                  <a:srgbClr val="5C5C5C"/>
                </a:solidFill>
                <a:latin typeface="Bookman Old Style"/>
              </a:rPr>
              <a:t>MP</a:t>
            </a:r>
            <a:endParaRPr lang="en-IN" sz="4300" b="0" strike="noStrike" spc="-1">
              <a:latin typeface="Arial"/>
            </a:endParaRPr>
          </a:p>
          <a:p>
            <a:pPr marL="45720" indent="115560">
              <a:lnSpc>
                <a:spcPts val="4028"/>
              </a:lnSpc>
            </a:pPr>
            <a:r>
              <a:rPr lang="en-IN" sz="4300" b="0" i="1" strike="noStrike" spc="-9">
                <a:solidFill>
                  <a:srgbClr val="5C5C5C"/>
                </a:solidFill>
                <a:latin typeface="Bookman Old Style"/>
              </a:rPr>
              <a:t>D</a:t>
            </a:r>
            <a:r>
              <a:rPr lang="en-IN" sz="4300" b="0" i="1" strike="noStrike" spc="-32">
                <a:solidFill>
                  <a:srgbClr val="5C5C5C"/>
                </a:solidFill>
                <a:latin typeface="Bookman Old Style"/>
              </a:rPr>
              <a:t>C</a:t>
            </a:r>
            <a:r>
              <a:rPr lang="en-IN" sz="4300" b="0" i="1" strike="noStrike" spc="-1">
                <a:solidFill>
                  <a:srgbClr val="5C5C5C"/>
                </a:solidFill>
                <a:latin typeface="Times New Roman"/>
              </a:rPr>
              <a:t>	</a:t>
            </a:r>
            <a:r>
              <a:rPr lang="en-IN" sz="4300" b="0" i="1" strike="noStrike" spc="-29">
                <a:solidFill>
                  <a:srgbClr val="5C5C5C"/>
                </a:solidFill>
                <a:latin typeface="Bookman Old Style"/>
              </a:rPr>
              <a:t>F</a:t>
            </a:r>
            <a:r>
              <a:rPr lang="en-IN" sz="4300" b="0" i="1" strike="noStrike" spc="-43">
                <a:solidFill>
                  <a:srgbClr val="5C5C5C"/>
                </a:solidFill>
                <a:latin typeface="Bookman Old Style"/>
              </a:rPr>
              <a:t>’</a:t>
            </a:r>
            <a:r>
              <a:rPr lang="en-IN" sz="4300" b="0" i="1" strike="noStrike" spc="-18">
                <a:solidFill>
                  <a:srgbClr val="5C5C5C"/>
                </a:solidFill>
                <a:latin typeface="Bookman Old Style"/>
              </a:rPr>
              <a:t>4’</a:t>
            </a:r>
            <a:endParaRPr lang="en-IN" sz="4300" b="0" strike="noStrike" spc="-1">
              <a:latin typeface="Arial"/>
            </a:endParaRPr>
          </a:p>
          <a:p>
            <a:pPr marL="102240" indent="115560">
              <a:lnSpc>
                <a:spcPts val="4754"/>
              </a:lnSpc>
            </a:pPr>
            <a:r>
              <a:rPr lang="en-IN" sz="4300" b="0" i="1" strike="noStrike" spc="-9">
                <a:solidFill>
                  <a:srgbClr val="5C5C5C"/>
                </a:solidFill>
                <a:latin typeface="Bookman Old Style"/>
              </a:rPr>
              <a:t>D</a:t>
            </a:r>
            <a:r>
              <a:rPr lang="en-IN" sz="4300" b="0" i="1" strike="noStrike" spc="-32">
                <a:solidFill>
                  <a:srgbClr val="5C5C5C"/>
                </a:solidFill>
                <a:latin typeface="Bookman Old Style"/>
              </a:rPr>
              <a:t>C</a:t>
            </a:r>
            <a:r>
              <a:rPr lang="en-IN" sz="4300" b="0" i="1" strike="noStrike" spc="-1">
                <a:solidFill>
                  <a:srgbClr val="5C5C5C"/>
                </a:solidFill>
                <a:latin typeface="Times New Roman"/>
              </a:rPr>
              <a:t>	</a:t>
            </a:r>
            <a:r>
              <a:rPr lang="en-IN" sz="4300" b="0" i="1" strike="noStrike" spc="-43">
                <a:solidFill>
                  <a:srgbClr val="5C5C5C"/>
                </a:solidFill>
                <a:latin typeface="Bookman Old Style"/>
              </a:rPr>
              <a:t>F</a:t>
            </a:r>
            <a:r>
              <a:rPr lang="en-IN" sz="4300" b="0" i="1" strike="noStrike" spc="-1">
                <a:solidFill>
                  <a:srgbClr val="5C5C5C"/>
                </a:solidFill>
                <a:latin typeface="Bookman Old Style"/>
              </a:rPr>
              <a:t>’</a:t>
            </a:r>
            <a:r>
              <a:rPr lang="en-IN" sz="4300" b="0" i="1" strike="noStrike" spc="-29">
                <a:solidFill>
                  <a:srgbClr val="5C5C5C"/>
                </a:solidFill>
                <a:latin typeface="Bookman Old Style"/>
              </a:rPr>
              <a:t>5</a:t>
            </a:r>
            <a:endParaRPr lang="en-IN" sz="4300" b="0" strike="noStrike" spc="-1">
              <a:latin typeface="Arial"/>
            </a:endParaRPr>
          </a:p>
          <a:p>
            <a:pPr marL="12600" indent="115560">
              <a:lnSpc>
                <a:spcPts val="4881"/>
              </a:lnSpc>
            </a:pPr>
            <a:r>
              <a:rPr lang="en-IN" sz="4300" b="0" i="1" strike="noStrike" spc="-12">
                <a:solidFill>
                  <a:srgbClr val="5C5C5C"/>
                </a:solidFill>
                <a:latin typeface="Bookman Old Style"/>
              </a:rPr>
              <a:t>D</a:t>
            </a:r>
            <a:r>
              <a:rPr lang="en-IN" sz="4300" b="0" i="1" strike="noStrike" spc="-29">
                <a:solidFill>
                  <a:srgbClr val="5C5C5C"/>
                </a:solidFill>
                <a:latin typeface="Bookman Old Style"/>
              </a:rPr>
              <a:t>S</a:t>
            </a:r>
            <a:r>
              <a:rPr lang="en-IN" sz="4300" b="0" i="1" strike="noStrike" spc="-1">
                <a:solidFill>
                  <a:srgbClr val="5C5C5C"/>
                </a:solidFill>
                <a:latin typeface="Times New Roman"/>
              </a:rPr>
              <a:t>	</a:t>
            </a:r>
            <a:r>
              <a:rPr lang="en-IN" sz="4300" b="0" i="1" strike="noStrike" spc="-12">
                <a:solidFill>
                  <a:srgbClr val="5C5C5C"/>
                </a:solidFill>
                <a:latin typeface="Bookman Old Style"/>
              </a:rPr>
              <a:t>’</a:t>
            </a:r>
            <a:endParaRPr lang="en-IN" sz="4300" b="0" strike="noStrike" spc="-1">
              <a:latin typeface="Arial"/>
            </a:endParaRPr>
          </a:p>
        </p:txBody>
      </p:sp>
      <p:sp>
        <p:nvSpPr>
          <p:cNvPr id="477" name="CustomShape 11"/>
          <p:cNvSpPr/>
          <p:nvPr/>
        </p:nvSpPr>
        <p:spPr>
          <a:xfrm>
            <a:off x="767880" y="5862600"/>
            <a:ext cx="1549800" cy="1788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91000"/>
              </a:lnSpc>
            </a:pPr>
            <a:r>
              <a:rPr lang="en-IN" sz="4300" b="0" i="1" strike="noStrike" spc="-32">
                <a:solidFill>
                  <a:srgbClr val="5C5C5C"/>
                </a:solidFill>
                <a:latin typeface="Bookman Old Style"/>
              </a:rPr>
              <a:t>F</a:t>
            </a:r>
            <a:r>
              <a:rPr lang="en-IN" sz="4300" b="0" i="1" strike="noStrike" spc="-58">
                <a:solidFill>
                  <a:srgbClr val="5C5C5C"/>
                </a:solidFill>
                <a:latin typeface="Bookman Old Style"/>
              </a:rPr>
              <a:t>O</a:t>
            </a:r>
            <a:r>
              <a:rPr lang="en-IN" sz="4300" b="0" i="1" strike="noStrike" spc="-38">
                <a:solidFill>
                  <a:srgbClr val="5C5C5C"/>
                </a:solidFill>
                <a:latin typeface="Bookman Old Style"/>
              </a:rPr>
              <a:t>UR</a:t>
            </a:r>
            <a:r>
              <a:rPr lang="en-IN" sz="4300" b="0" i="1" strike="noStrike" spc="-18">
                <a:solidFill>
                  <a:srgbClr val="5C5C5C"/>
                </a:solidFill>
                <a:latin typeface="Times New Roman"/>
              </a:rPr>
              <a:t> </a:t>
            </a:r>
            <a:r>
              <a:rPr lang="en-IN" sz="4300" b="0" i="1" strike="noStrike" spc="-32">
                <a:solidFill>
                  <a:srgbClr val="5C5C5C"/>
                </a:solidFill>
                <a:latin typeface="Bookman Old Style"/>
              </a:rPr>
              <a:t>F</a:t>
            </a:r>
            <a:r>
              <a:rPr lang="en-IN" sz="4300" b="0" i="1" strike="noStrike" spc="-43">
                <a:solidFill>
                  <a:srgbClr val="5C5C5C"/>
                </a:solidFill>
                <a:latin typeface="Bookman Old Style"/>
              </a:rPr>
              <a:t>I</a:t>
            </a:r>
            <a:r>
              <a:rPr lang="en-IN" sz="4300" b="0" i="1" strike="noStrike" spc="-38">
                <a:solidFill>
                  <a:srgbClr val="5C5C5C"/>
                </a:solidFill>
                <a:latin typeface="Bookman Old Style"/>
              </a:rPr>
              <a:t>V</a:t>
            </a:r>
            <a:r>
              <a:rPr lang="en-IN" sz="4300" b="0" i="1" strike="noStrike" spc="-29">
                <a:solidFill>
                  <a:srgbClr val="5C5C5C"/>
                </a:solidFill>
                <a:latin typeface="Bookman Old Style"/>
              </a:rPr>
              <a:t>E</a:t>
            </a:r>
            <a:r>
              <a:rPr lang="en-IN" sz="4300" b="0" i="1" strike="noStrike" spc="-12">
                <a:solidFill>
                  <a:srgbClr val="5C5C5C"/>
                </a:solidFill>
                <a:latin typeface="Times New Roman"/>
              </a:rPr>
              <a:t> </a:t>
            </a:r>
            <a:r>
              <a:rPr lang="en-IN" sz="4300" b="0" i="1" strike="noStrike" spc="-32">
                <a:solidFill>
                  <a:srgbClr val="5C5C5C"/>
                </a:solidFill>
                <a:latin typeface="Bookman Old Style"/>
              </a:rPr>
              <a:t>T</a:t>
            </a:r>
            <a:r>
              <a:rPr lang="en-IN" sz="4300" b="0" i="1" strike="noStrike" spc="-49">
                <a:solidFill>
                  <a:srgbClr val="5C5C5C"/>
                </a:solidFill>
                <a:latin typeface="Bookman Old Style"/>
              </a:rPr>
              <a:t>E</a:t>
            </a:r>
            <a:r>
              <a:rPr lang="en-IN" sz="4300" b="0" i="1" strike="noStrike" spc="-52">
                <a:solidFill>
                  <a:srgbClr val="5C5C5C"/>
                </a:solidFill>
                <a:latin typeface="Bookman Old Style"/>
              </a:rPr>
              <a:t>M</a:t>
            </a:r>
            <a:r>
              <a:rPr lang="en-IN" sz="4300" b="0" i="1" strike="noStrike" spc="-29">
                <a:solidFill>
                  <a:srgbClr val="5C5C5C"/>
                </a:solidFill>
                <a:latin typeface="Bookman Old Style"/>
              </a:rPr>
              <a:t>P</a:t>
            </a:r>
            <a:endParaRPr lang="en-IN" sz="4300" b="0" strike="noStrike" spc="-1">
              <a:latin typeface="Arial"/>
            </a:endParaRPr>
          </a:p>
        </p:txBody>
      </p:sp>
      <p:sp>
        <p:nvSpPr>
          <p:cNvPr id="478" name="CustomShape 12"/>
          <p:cNvSpPr/>
          <p:nvPr/>
        </p:nvSpPr>
        <p:spPr>
          <a:xfrm>
            <a:off x="2678040" y="7652520"/>
            <a:ext cx="2192400" cy="654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4300" b="0" i="1" strike="noStrike" spc="-32">
                <a:solidFill>
                  <a:srgbClr val="5C5C5C"/>
                </a:solidFill>
                <a:latin typeface="Bookman Old Style"/>
              </a:rPr>
              <a:t>E</a:t>
            </a:r>
            <a:r>
              <a:rPr lang="en-IN" sz="4300" b="0" i="1" strike="noStrike" spc="-49">
                <a:solidFill>
                  <a:srgbClr val="5C5C5C"/>
                </a:solidFill>
                <a:latin typeface="Bookman Old Style"/>
              </a:rPr>
              <a:t>N</a:t>
            </a:r>
            <a:r>
              <a:rPr lang="en-IN" sz="4300" b="0" i="1" strike="noStrike" spc="-32">
                <a:solidFill>
                  <a:srgbClr val="5C5C5C"/>
                </a:solidFill>
                <a:latin typeface="Bookman Old Style"/>
              </a:rPr>
              <a:t>D</a:t>
            </a:r>
            <a:r>
              <a:rPr lang="en-IN" sz="4300" b="0" i="1" strike="noStrike" spc="-1">
                <a:solidFill>
                  <a:srgbClr val="5C5C5C"/>
                </a:solidFill>
                <a:latin typeface="Times New Roman"/>
              </a:rPr>
              <a:t>	</a:t>
            </a:r>
            <a:r>
              <a:rPr lang="en-IN" sz="4300" b="0" i="1" strike="noStrike" spc="-9">
                <a:solidFill>
                  <a:srgbClr val="5C5C5C"/>
                </a:solidFill>
                <a:latin typeface="Bookman Old Style"/>
              </a:rPr>
              <a:t>1F</a:t>
            </a:r>
            <a:endParaRPr lang="en-IN" sz="4300" b="0" strike="noStrike" spc="-1">
              <a:latin typeface="Arial"/>
            </a:endParaRPr>
          </a:p>
        </p:txBody>
      </p:sp>
      <p:sp>
        <p:nvSpPr>
          <p:cNvPr id="479" name="CustomShape 13"/>
          <p:cNvSpPr/>
          <p:nvPr/>
        </p:nvSpPr>
        <p:spPr>
          <a:xfrm>
            <a:off x="869760" y="6644520"/>
            <a:ext cx="137520" cy="146880"/>
          </a:xfrm>
          <a:custGeom>
            <a:avLst/>
            <a:gdLst/>
            <a:ahLst/>
            <a:cxnLst/>
            <a:rect l="l" t="t" r="r" b="b"/>
            <a:pathLst>
              <a:path w="137794" h="147320">
                <a:moveTo>
                  <a:pt x="124742" y="0"/>
                </a:moveTo>
                <a:lnTo>
                  <a:pt x="120469" y="2529"/>
                </a:lnTo>
                <a:lnTo>
                  <a:pt x="0" y="75690"/>
                </a:lnTo>
                <a:lnTo>
                  <a:pt x="122980" y="144520"/>
                </a:lnTo>
                <a:lnTo>
                  <a:pt x="127339" y="147056"/>
                </a:lnTo>
                <a:lnTo>
                  <a:pt x="132837" y="145413"/>
                </a:lnTo>
                <a:lnTo>
                  <a:pt x="137708" y="136769"/>
                </a:lnTo>
                <a:lnTo>
                  <a:pt x="136160" y="131185"/>
                </a:lnTo>
                <a:lnTo>
                  <a:pt x="52376" y="84322"/>
                </a:lnTo>
                <a:lnTo>
                  <a:pt x="18086" y="84322"/>
                </a:lnTo>
                <a:lnTo>
                  <a:pt x="17763" y="66284"/>
                </a:lnTo>
                <a:lnTo>
                  <a:pt x="51151" y="65784"/>
                </a:lnTo>
                <a:lnTo>
                  <a:pt x="129838" y="17891"/>
                </a:lnTo>
                <a:lnTo>
                  <a:pt x="134111" y="15361"/>
                </a:lnTo>
                <a:lnTo>
                  <a:pt x="135471" y="9784"/>
                </a:lnTo>
                <a:lnTo>
                  <a:pt x="132874" y="5577"/>
                </a:lnTo>
                <a:lnTo>
                  <a:pt x="130301" y="1249"/>
                </a:lnTo>
                <a:lnTo>
                  <a:pt x="124742"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480" name="CustomShape 14"/>
          <p:cNvSpPr/>
          <p:nvPr/>
        </p:nvSpPr>
        <p:spPr>
          <a:xfrm>
            <a:off x="887400" y="6710400"/>
            <a:ext cx="33120" cy="18720"/>
          </a:xfrm>
          <a:custGeom>
            <a:avLst/>
            <a:gdLst/>
            <a:ahLst/>
            <a:cxnLst/>
            <a:rect l="l" t="t" r="r" b="b"/>
            <a:pathLst>
              <a:path w="33655" h="19050">
                <a:moveTo>
                  <a:pt x="33387" y="0"/>
                </a:moveTo>
                <a:lnTo>
                  <a:pt x="0" y="499"/>
                </a:lnTo>
                <a:lnTo>
                  <a:pt x="323" y="18537"/>
                </a:lnTo>
                <a:lnTo>
                  <a:pt x="33625" y="18025"/>
                </a:lnTo>
                <a:lnTo>
                  <a:pt x="32351" y="17263"/>
                </a:lnTo>
                <a:lnTo>
                  <a:pt x="4858" y="17263"/>
                </a:lnTo>
                <a:lnTo>
                  <a:pt x="4571" y="1773"/>
                </a:lnTo>
                <a:lnTo>
                  <a:pt x="30397" y="1773"/>
                </a:lnTo>
                <a:lnTo>
                  <a:pt x="33387"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481" name="CustomShape 15"/>
          <p:cNvSpPr/>
          <p:nvPr/>
        </p:nvSpPr>
        <p:spPr>
          <a:xfrm>
            <a:off x="887760" y="6728400"/>
            <a:ext cx="33840" cy="360"/>
          </a:xfrm>
          <a:custGeom>
            <a:avLst/>
            <a:gdLst/>
            <a:ahLst/>
            <a:cxnLst/>
            <a:rect l="l" t="t" r="r" b="b"/>
            <a:pathLst>
              <a:path w="34290" h="634">
                <a:moveTo>
                  <a:pt x="0" y="256"/>
                </a:moveTo>
                <a:lnTo>
                  <a:pt x="34289" y="256"/>
                </a:lnTo>
              </a:path>
            </a:pathLst>
          </a:custGeom>
          <a:noFill/>
          <a:ln w="3240">
            <a:solidFill>
              <a:srgbClr val="487CB9"/>
            </a:solidFill>
            <a:round/>
          </a:ln>
        </p:spPr>
        <p:style>
          <a:lnRef idx="0">
            <a:scrgbClr r="0" g="0" b="0"/>
          </a:lnRef>
          <a:fillRef idx="0">
            <a:scrgbClr r="0" g="0" b="0"/>
          </a:fillRef>
          <a:effectRef idx="0">
            <a:scrgbClr r="0" g="0" b="0"/>
          </a:effectRef>
          <a:fontRef idx="minor"/>
        </p:style>
      </p:sp>
      <p:sp>
        <p:nvSpPr>
          <p:cNvPr id="482" name="CustomShape 16"/>
          <p:cNvSpPr/>
          <p:nvPr/>
        </p:nvSpPr>
        <p:spPr>
          <a:xfrm>
            <a:off x="905400" y="3946320"/>
            <a:ext cx="4880160" cy="2782080"/>
          </a:xfrm>
          <a:custGeom>
            <a:avLst/>
            <a:gdLst/>
            <a:ahLst/>
            <a:cxnLst/>
            <a:rect l="l" t="t" r="r" b="b"/>
            <a:pathLst>
              <a:path w="4880610" h="2782570">
                <a:moveTo>
                  <a:pt x="4879924" y="0"/>
                </a:moveTo>
                <a:lnTo>
                  <a:pt x="4764709" y="1889"/>
                </a:lnTo>
                <a:lnTo>
                  <a:pt x="4649403" y="7863"/>
                </a:lnTo>
                <a:lnTo>
                  <a:pt x="4534738" y="17525"/>
                </a:lnTo>
                <a:lnTo>
                  <a:pt x="4420560" y="30967"/>
                </a:lnTo>
                <a:lnTo>
                  <a:pt x="4307387" y="48005"/>
                </a:lnTo>
                <a:lnTo>
                  <a:pt x="4195373" y="68458"/>
                </a:lnTo>
                <a:lnTo>
                  <a:pt x="4084518" y="92080"/>
                </a:lnTo>
                <a:lnTo>
                  <a:pt x="3975430" y="118993"/>
                </a:lnTo>
                <a:lnTo>
                  <a:pt x="3868110" y="148833"/>
                </a:lnTo>
                <a:lnTo>
                  <a:pt x="3762832" y="181599"/>
                </a:lnTo>
                <a:lnTo>
                  <a:pt x="3659687" y="217291"/>
                </a:lnTo>
                <a:lnTo>
                  <a:pt x="3558981" y="255513"/>
                </a:lnTo>
                <a:lnTo>
                  <a:pt x="3461202" y="296539"/>
                </a:lnTo>
                <a:lnTo>
                  <a:pt x="3366317" y="339851"/>
                </a:lnTo>
                <a:lnTo>
                  <a:pt x="3274390" y="385175"/>
                </a:lnTo>
                <a:lnTo>
                  <a:pt x="3186120" y="432937"/>
                </a:lnTo>
                <a:lnTo>
                  <a:pt x="3101141" y="482711"/>
                </a:lnTo>
                <a:lnTo>
                  <a:pt x="3020125" y="534405"/>
                </a:lnTo>
                <a:lnTo>
                  <a:pt x="2943163" y="587867"/>
                </a:lnTo>
                <a:lnTo>
                  <a:pt x="2870377" y="643006"/>
                </a:lnTo>
                <a:lnTo>
                  <a:pt x="2802072" y="699637"/>
                </a:lnTo>
                <a:lnTo>
                  <a:pt x="2738704" y="757793"/>
                </a:lnTo>
                <a:lnTo>
                  <a:pt x="2680030" y="817107"/>
                </a:lnTo>
                <a:lnTo>
                  <a:pt x="2626537" y="877823"/>
                </a:lnTo>
                <a:lnTo>
                  <a:pt x="2578684" y="939545"/>
                </a:lnTo>
                <a:lnTo>
                  <a:pt x="2536134" y="1002029"/>
                </a:lnTo>
                <a:lnTo>
                  <a:pt x="2499679" y="1065641"/>
                </a:lnTo>
                <a:lnTo>
                  <a:pt x="2469321" y="1129527"/>
                </a:lnTo>
                <a:lnTo>
                  <a:pt x="2445181" y="1194419"/>
                </a:lnTo>
                <a:lnTo>
                  <a:pt x="2427411" y="1259464"/>
                </a:lnTo>
                <a:lnTo>
                  <a:pt x="2416743" y="1325239"/>
                </a:lnTo>
                <a:lnTo>
                  <a:pt x="2413177" y="1391777"/>
                </a:lnTo>
                <a:lnTo>
                  <a:pt x="2409520" y="1455541"/>
                </a:lnTo>
                <a:lnTo>
                  <a:pt x="2399095" y="1519306"/>
                </a:lnTo>
                <a:lnTo>
                  <a:pt x="2381935" y="1582917"/>
                </a:lnTo>
                <a:lnTo>
                  <a:pt x="2358466" y="1646163"/>
                </a:lnTo>
                <a:lnTo>
                  <a:pt x="2328595" y="1709044"/>
                </a:lnTo>
                <a:lnTo>
                  <a:pt x="2292934" y="1771131"/>
                </a:lnTo>
                <a:lnTo>
                  <a:pt x="2251146" y="1832731"/>
                </a:lnTo>
                <a:lnTo>
                  <a:pt x="2203902" y="1893569"/>
                </a:lnTo>
                <a:lnTo>
                  <a:pt x="2151049" y="1953249"/>
                </a:lnTo>
                <a:lnTo>
                  <a:pt x="2093143" y="2011923"/>
                </a:lnTo>
                <a:lnTo>
                  <a:pt x="2030409" y="2069591"/>
                </a:lnTo>
                <a:lnTo>
                  <a:pt x="1962722" y="2125705"/>
                </a:lnTo>
                <a:lnTo>
                  <a:pt x="1890582" y="2180203"/>
                </a:lnTo>
                <a:lnTo>
                  <a:pt x="1814251" y="2233300"/>
                </a:lnTo>
                <a:lnTo>
                  <a:pt x="1733741" y="2284841"/>
                </a:lnTo>
                <a:lnTo>
                  <a:pt x="1649540" y="2334127"/>
                </a:lnTo>
                <a:lnTo>
                  <a:pt x="1561529" y="2381493"/>
                </a:lnTo>
                <a:lnTo>
                  <a:pt x="1470339" y="2426848"/>
                </a:lnTo>
                <a:lnTo>
                  <a:pt x="1375851" y="2470007"/>
                </a:lnTo>
                <a:lnTo>
                  <a:pt x="1278696" y="2510393"/>
                </a:lnTo>
                <a:lnTo>
                  <a:pt x="1178493" y="2548493"/>
                </a:lnTo>
                <a:lnTo>
                  <a:pt x="1075873" y="2583941"/>
                </a:lnTo>
                <a:lnTo>
                  <a:pt x="971229" y="2616829"/>
                </a:lnTo>
                <a:lnTo>
                  <a:pt x="864300" y="2646425"/>
                </a:lnTo>
                <a:lnTo>
                  <a:pt x="755833" y="2673217"/>
                </a:lnTo>
                <a:lnTo>
                  <a:pt x="645474" y="2696596"/>
                </a:lnTo>
                <a:lnTo>
                  <a:pt x="533973" y="2717017"/>
                </a:lnTo>
                <a:lnTo>
                  <a:pt x="421315" y="2734055"/>
                </a:lnTo>
                <a:lnTo>
                  <a:pt x="307826" y="2747375"/>
                </a:lnTo>
                <a:lnTo>
                  <a:pt x="193657" y="2756915"/>
                </a:lnTo>
                <a:lnTo>
                  <a:pt x="78940" y="2762883"/>
                </a:lnTo>
                <a:lnTo>
                  <a:pt x="15361" y="2764026"/>
                </a:lnTo>
                <a:lnTo>
                  <a:pt x="0" y="2773289"/>
                </a:lnTo>
                <a:lnTo>
                  <a:pt x="15599" y="2782052"/>
                </a:lnTo>
                <a:lnTo>
                  <a:pt x="79869" y="2781040"/>
                </a:lnTo>
                <a:lnTo>
                  <a:pt x="195169" y="2775075"/>
                </a:lnTo>
                <a:lnTo>
                  <a:pt x="309945" y="2765288"/>
                </a:lnTo>
                <a:lnTo>
                  <a:pt x="423982" y="2751947"/>
                </a:lnTo>
                <a:lnTo>
                  <a:pt x="537270" y="2734939"/>
                </a:lnTo>
                <a:lnTo>
                  <a:pt x="649284" y="2714365"/>
                </a:lnTo>
                <a:lnTo>
                  <a:pt x="760155" y="2690743"/>
                </a:lnTo>
                <a:lnTo>
                  <a:pt x="869121" y="2663830"/>
                </a:lnTo>
                <a:lnTo>
                  <a:pt x="976563" y="2633959"/>
                </a:lnTo>
                <a:lnTo>
                  <a:pt x="1081850" y="2601071"/>
                </a:lnTo>
                <a:lnTo>
                  <a:pt x="1184970" y="2565379"/>
                </a:lnTo>
                <a:lnTo>
                  <a:pt x="1285554" y="2527035"/>
                </a:lnTo>
                <a:lnTo>
                  <a:pt x="1383471" y="2486284"/>
                </a:lnTo>
                <a:lnTo>
                  <a:pt x="1478209" y="2443093"/>
                </a:lnTo>
                <a:lnTo>
                  <a:pt x="1570161" y="2397373"/>
                </a:lnTo>
                <a:lnTo>
                  <a:pt x="1658684" y="2349611"/>
                </a:lnTo>
                <a:lnTo>
                  <a:pt x="1743385" y="2299959"/>
                </a:lnTo>
                <a:lnTo>
                  <a:pt x="1824538" y="2248143"/>
                </a:lnTo>
                <a:lnTo>
                  <a:pt x="1901631" y="2194681"/>
                </a:lnTo>
                <a:lnTo>
                  <a:pt x="1974271" y="2139574"/>
                </a:lnTo>
                <a:lnTo>
                  <a:pt x="2042601" y="2082911"/>
                </a:lnTo>
                <a:lnTo>
                  <a:pt x="2106097" y="2024755"/>
                </a:lnTo>
                <a:lnTo>
                  <a:pt x="2164643" y="1965319"/>
                </a:lnTo>
                <a:lnTo>
                  <a:pt x="2218105" y="1904603"/>
                </a:lnTo>
                <a:lnTo>
                  <a:pt x="2266111" y="1842881"/>
                </a:lnTo>
                <a:lnTo>
                  <a:pt x="2308417" y="1780153"/>
                </a:lnTo>
                <a:lnTo>
                  <a:pt x="2344872" y="1716785"/>
                </a:lnTo>
                <a:lnTo>
                  <a:pt x="2375473" y="1652503"/>
                </a:lnTo>
                <a:lnTo>
                  <a:pt x="2399461" y="1587611"/>
                </a:lnTo>
                <a:lnTo>
                  <a:pt x="2416987" y="1522475"/>
                </a:lnTo>
                <a:lnTo>
                  <a:pt x="2427655" y="1456669"/>
                </a:lnTo>
                <a:lnTo>
                  <a:pt x="2431343" y="1390893"/>
                </a:lnTo>
                <a:lnTo>
                  <a:pt x="2434666" y="1328044"/>
                </a:lnTo>
                <a:lnTo>
                  <a:pt x="2444937" y="1264279"/>
                </a:lnTo>
                <a:lnTo>
                  <a:pt x="2462098" y="1200790"/>
                </a:lnTo>
                <a:lnTo>
                  <a:pt x="2485567" y="1137269"/>
                </a:lnTo>
                <a:lnTo>
                  <a:pt x="2515438" y="1074541"/>
                </a:lnTo>
                <a:lnTo>
                  <a:pt x="2551099" y="1012179"/>
                </a:lnTo>
                <a:lnTo>
                  <a:pt x="2592765" y="950579"/>
                </a:lnTo>
                <a:lnTo>
                  <a:pt x="2640253" y="889741"/>
                </a:lnTo>
                <a:lnTo>
                  <a:pt x="2692984" y="829939"/>
                </a:lnTo>
                <a:lnTo>
                  <a:pt x="2750743" y="771022"/>
                </a:lnTo>
                <a:lnTo>
                  <a:pt x="2813623" y="713597"/>
                </a:lnTo>
                <a:lnTo>
                  <a:pt x="2881320" y="657484"/>
                </a:lnTo>
                <a:lnTo>
                  <a:pt x="2953191" y="602741"/>
                </a:lnTo>
                <a:lnTo>
                  <a:pt x="3029788" y="549645"/>
                </a:lnTo>
                <a:lnTo>
                  <a:pt x="3110407" y="498347"/>
                </a:lnTo>
                <a:lnTo>
                  <a:pt x="3194502" y="448939"/>
                </a:lnTo>
                <a:lnTo>
                  <a:pt x="3282497" y="401452"/>
                </a:lnTo>
                <a:lnTo>
                  <a:pt x="3373693" y="356097"/>
                </a:lnTo>
                <a:lnTo>
                  <a:pt x="3468181" y="313181"/>
                </a:lnTo>
                <a:lnTo>
                  <a:pt x="3565596" y="272521"/>
                </a:lnTo>
                <a:lnTo>
                  <a:pt x="3665661" y="234421"/>
                </a:lnTo>
                <a:lnTo>
                  <a:pt x="3768166" y="199003"/>
                </a:lnTo>
                <a:lnTo>
                  <a:pt x="3872803" y="166359"/>
                </a:lnTo>
                <a:lnTo>
                  <a:pt x="3979727" y="136519"/>
                </a:lnTo>
                <a:lnTo>
                  <a:pt x="4088328" y="109727"/>
                </a:lnTo>
                <a:lnTo>
                  <a:pt x="4198421" y="86105"/>
                </a:lnTo>
                <a:lnTo>
                  <a:pt x="4310070" y="65897"/>
                </a:lnTo>
                <a:lnTo>
                  <a:pt x="4422846" y="48889"/>
                </a:lnTo>
                <a:lnTo>
                  <a:pt x="4536262" y="35539"/>
                </a:lnTo>
                <a:lnTo>
                  <a:pt x="4650409" y="25907"/>
                </a:lnTo>
                <a:lnTo>
                  <a:pt x="4765105" y="20055"/>
                </a:lnTo>
                <a:lnTo>
                  <a:pt x="4880289" y="18013"/>
                </a:lnTo>
                <a:lnTo>
                  <a:pt x="4879924"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483" name="CustomShape 17"/>
          <p:cNvSpPr/>
          <p:nvPr/>
        </p:nvSpPr>
        <p:spPr>
          <a:xfrm>
            <a:off x="892080" y="6712200"/>
            <a:ext cx="13680" cy="15480"/>
          </a:xfrm>
          <a:custGeom>
            <a:avLst/>
            <a:gdLst/>
            <a:ahLst/>
            <a:cxnLst/>
            <a:rect l="l" t="t" r="r" b="b"/>
            <a:pathLst>
              <a:path w="13969" h="15875">
                <a:moveTo>
                  <a:pt x="0" y="0"/>
                </a:moveTo>
                <a:lnTo>
                  <a:pt x="286" y="15489"/>
                </a:lnTo>
                <a:lnTo>
                  <a:pt x="13453" y="7488"/>
                </a:lnTo>
                <a:lnTo>
                  <a:pt x="0"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484" name="CustomShape 18"/>
          <p:cNvSpPr/>
          <p:nvPr/>
        </p:nvSpPr>
        <p:spPr>
          <a:xfrm>
            <a:off x="892440" y="6719400"/>
            <a:ext cx="27720" cy="7920"/>
          </a:xfrm>
          <a:custGeom>
            <a:avLst/>
            <a:gdLst/>
            <a:ahLst/>
            <a:cxnLst/>
            <a:rect l="l" t="t" r="r" b="b"/>
            <a:pathLst>
              <a:path w="27940" h="8254">
                <a:moveTo>
                  <a:pt x="13167" y="0"/>
                </a:moveTo>
                <a:lnTo>
                  <a:pt x="0" y="8000"/>
                </a:lnTo>
                <a:lnTo>
                  <a:pt x="27492" y="8000"/>
                </a:lnTo>
                <a:lnTo>
                  <a:pt x="13167"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485" name="CustomShape 19"/>
          <p:cNvSpPr/>
          <p:nvPr/>
        </p:nvSpPr>
        <p:spPr>
          <a:xfrm>
            <a:off x="892080" y="6712200"/>
            <a:ext cx="25560" cy="7200"/>
          </a:xfrm>
          <a:custGeom>
            <a:avLst/>
            <a:gdLst/>
            <a:ahLst/>
            <a:cxnLst/>
            <a:rect l="l" t="t" r="r" b="b"/>
            <a:pathLst>
              <a:path w="26034" h="7620">
                <a:moveTo>
                  <a:pt x="25825" y="0"/>
                </a:moveTo>
                <a:lnTo>
                  <a:pt x="0" y="0"/>
                </a:lnTo>
                <a:lnTo>
                  <a:pt x="13453" y="7488"/>
                </a:lnTo>
                <a:lnTo>
                  <a:pt x="25825"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486" name="CustomShape 20"/>
          <p:cNvSpPr/>
          <p:nvPr/>
        </p:nvSpPr>
        <p:spPr>
          <a:xfrm>
            <a:off x="869760" y="6030000"/>
            <a:ext cx="137520" cy="146880"/>
          </a:xfrm>
          <a:custGeom>
            <a:avLst/>
            <a:gdLst/>
            <a:ahLst/>
            <a:cxnLst/>
            <a:rect l="l" t="t" r="r" b="b"/>
            <a:pathLst>
              <a:path w="137794" h="147320">
                <a:moveTo>
                  <a:pt x="124693" y="0"/>
                </a:moveTo>
                <a:lnTo>
                  <a:pt x="120432" y="2804"/>
                </a:lnTo>
                <a:lnTo>
                  <a:pt x="0" y="75956"/>
                </a:lnTo>
                <a:lnTo>
                  <a:pt x="122992" y="144779"/>
                </a:lnTo>
                <a:lnTo>
                  <a:pt x="127351" y="147065"/>
                </a:lnTo>
                <a:lnTo>
                  <a:pt x="132862" y="145663"/>
                </a:lnTo>
                <a:lnTo>
                  <a:pt x="137745" y="136916"/>
                </a:lnTo>
                <a:lnTo>
                  <a:pt x="136196" y="131307"/>
                </a:lnTo>
                <a:lnTo>
                  <a:pt x="131838" y="129021"/>
                </a:lnTo>
                <a:lnTo>
                  <a:pt x="52376" y="84581"/>
                </a:lnTo>
                <a:lnTo>
                  <a:pt x="18086" y="84581"/>
                </a:lnTo>
                <a:lnTo>
                  <a:pt x="17754" y="66537"/>
                </a:lnTo>
                <a:lnTo>
                  <a:pt x="51197" y="65928"/>
                </a:lnTo>
                <a:lnTo>
                  <a:pt x="129826" y="18166"/>
                </a:lnTo>
                <a:lnTo>
                  <a:pt x="134099" y="15636"/>
                </a:lnTo>
                <a:lnTo>
                  <a:pt x="135447" y="10027"/>
                </a:lnTo>
                <a:lnTo>
                  <a:pt x="132837" y="5730"/>
                </a:lnTo>
                <a:lnTo>
                  <a:pt x="130268" y="1523"/>
                </a:lnTo>
                <a:lnTo>
                  <a:pt x="124693"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487" name="CustomShape 21"/>
          <p:cNvSpPr/>
          <p:nvPr/>
        </p:nvSpPr>
        <p:spPr>
          <a:xfrm>
            <a:off x="887400" y="6095880"/>
            <a:ext cx="33120" cy="18720"/>
          </a:xfrm>
          <a:custGeom>
            <a:avLst/>
            <a:gdLst/>
            <a:ahLst/>
            <a:cxnLst/>
            <a:rect l="l" t="t" r="r" b="b"/>
            <a:pathLst>
              <a:path w="33655" h="19050">
                <a:moveTo>
                  <a:pt x="33442" y="0"/>
                </a:moveTo>
                <a:lnTo>
                  <a:pt x="0" y="609"/>
                </a:lnTo>
                <a:lnTo>
                  <a:pt x="332" y="18653"/>
                </a:lnTo>
                <a:lnTo>
                  <a:pt x="33527" y="18013"/>
                </a:lnTo>
                <a:lnTo>
                  <a:pt x="32348" y="17373"/>
                </a:lnTo>
                <a:lnTo>
                  <a:pt x="4867" y="17373"/>
                </a:lnTo>
                <a:lnTo>
                  <a:pt x="4571" y="1889"/>
                </a:lnTo>
                <a:lnTo>
                  <a:pt x="30406" y="1889"/>
                </a:lnTo>
                <a:lnTo>
                  <a:pt x="33442"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488" name="CustomShape 22"/>
          <p:cNvSpPr/>
          <p:nvPr/>
        </p:nvSpPr>
        <p:spPr>
          <a:xfrm>
            <a:off x="887760" y="6113880"/>
            <a:ext cx="33840" cy="360"/>
          </a:xfrm>
          <a:custGeom>
            <a:avLst/>
            <a:gdLst/>
            <a:ahLst/>
            <a:cxnLst/>
            <a:rect l="l" t="t" r="r" b="b"/>
            <a:pathLst>
              <a:path w="34290" h="635">
                <a:moveTo>
                  <a:pt x="0" y="320"/>
                </a:moveTo>
                <a:lnTo>
                  <a:pt x="34289" y="320"/>
                </a:lnTo>
              </a:path>
            </a:pathLst>
          </a:custGeom>
          <a:noFill/>
          <a:ln w="3240">
            <a:solidFill>
              <a:srgbClr val="487CB9"/>
            </a:solidFill>
            <a:round/>
          </a:ln>
        </p:spPr>
        <p:style>
          <a:lnRef idx="0">
            <a:scrgbClr r="0" g="0" b="0"/>
          </a:lnRef>
          <a:fillRef idx="0">
            <a:scrgbClr r="0" g="0" b="0"/>
          </a:fillRef>
          <a:effectRef idx="0">
            <a:scrgbClr r="0" g="0" b="0"/>
          </a:effectRef>
          <a:fontRef idx="minor"/>
        </p:style>
      </p:sp>
      <p:sp>
        <p:nvSpPr>
          <p:cNvPr id="489" name="CustomShape 23"/>
          <p:cNvSpPr/>
          <p:nvPr/>
        </p:nvSpPr>
        <p:spPr>
          <a:xfrm>
            <a:off x="905400" y="5484240"/>
            <a:ext cx="2352960" cy="629640"/>
          </a:xfrm>
          <a:custGeom>
            <a:avLst/>
            <a:gdLst/>
            <a:ahLst/>
            <a:cxnLst/>
            <a:rect l="l" t="t" r="r" b="b"/>
            <a:pathLst>
              <a:path w="2353310" h="629920">
                <a:moveTo>
                  <a:pt x="2352979" y="0"/>
                </a:moveTo>
                <a:lnTo>
                  <a:pt x="2332801" y="0"/>
                </a:lnTo>
                <a:lnTo>
                  <a:pt x="2332039" y="1005"/>
                </a:lnTo>
                <a:lnTo>
                  <a:pt x="2280589" y="65166"/>
                </a:lnTo>
                <a:lnTo>
                  <a:pt x="2205304" y="128899"/>
                </a:lnTo>
                <a:lnTo>
                  <a:pt x="2159065" y="160416"/>
                </a:lnTo>
                <a:lnTo>
                  <a:pt x="2107502" y="191383"/>
                </a:lnTo>
                <a:lnTo>
                  <a:pt x="2050852" y="221741"/>
                </a:lnTo>
                <a:lnTo>
                  <a:pt x="1989261" y="251581"/>
                </a:lnTo>
                <a:lnTo>
                  <a:pt x="1923098" y="280659"/>
                </a:lnTo>
                <a:lnTo>
                  <a:pt x="1852351" y="309006"/>
                </a:lnTo>
                <a:lnTo>
                  <a:pt x="1777556" y="336560"/>
                </a:lnTo>
                <a:lnTo>
                  <a:pt x="1698808" y="363230"/>
                </a:lnTo>
                <a:lnTo>
                  <a:pt x="1616131" y="388863"/>
                </a:lnTo>
                <a:lnTo>
                  <a:pt x="1530156" y="413400"/>
                </a:lnTo>
                <a:lnTo>
                  <a:pt x="1440490" y="436869"/>
                </a:lnTo>
                <a:lnTo>
                  <a:pt x="1348038" y="459364"/>
                </a:lnTo>
                <a:lnTo>
                  <a:pt x="1252657" y="480303"/>
                </a:lnTo>
                <a:lnTo>
                  <a:pt x="1154621" y="500115"/>
                </a:lnTo>
                <a:lnTo>
                  <a:pt x="1054038" y="518556"/>
                </a:lnTo>
                <a:lnTo>
                  <a:pt x="951168" y="535564"/>
                </a:lnTo>
                <a:lnTo>
                  <a:pt x="846642" y="550925"/>
                </a:lnTo>
                <a:lnTo>
                  <a:pt x="632139" y="577077"/>
                </a:lnTo>
                <a:lnTo>
                  <a:pt x="412434" y="596402"/>
                </a:lnTo>
                <a:lnTo>
                  <a:pt x="189049" y="608472"/>
                </a:lnTo>
                <a:lnTo>
                  <a:pt x="15407" y="611520"/>
                </a:lnTo>
                <a:lnTo>
                  <a:pt x="0" y="620908"/>
                </a:lnTo>
                <a:lnTo>
                  <a:pt x="15492" y="629533"/>
                </a:lnTo>
                <a:lnTo>
                  <a:pt x="190024" y="626363"/>
                </a:lnTo>
                <a:lnTo>
                  <a:pt x="413958" y="614415"/>
                </a:lnTo>
                <a:lnTo>
                  <a:pt x="634294" y="595000"/>
                </a:lnTo>
                <a:lnTo>
                  <a:pt x="849178" y="568695"/>
                </a:lnTo>
                <a:lnTo>
                  <a:pt x="954334" y="553455"/>
                </a:lnTo>
                <a:lnTo>
                  <a:pt x="1057467" y="536447"/>
                </a:lnTo>
                <a:lnTo>
                  <a:pt x="1158169" y="517794"/>
                </a:lnTo>
                <a:lnTo>
                  <a:pt x="1256467" y="497982"/>
                </a:lnTo>
                <a:lnTo>
                  <a:pt x="1352360" y="476890"/>
                </a:lnTo>
                <a:lnTo>
                  <a:pt x="1445193" y="454395"/>
                </a:lnTo>
                <a:lnTo>
                  <a:pt x="1534978" y="430773"/>
                </a:lnTo>
                <a:lnTo>
                  <a:pt x="1621465" y="406024"/>
                </a:lnTo>
                <a:lnTo>
                  <a:pt x="1704404" y="380237"/>
                </a:lnTo>
                <a:lnTo>
                  <a:pt x="1783902" y="353446"/>
                </a:lnTo>
                <a:lnTo>
                  <a:pt x="1859209" y="325892"/>
                </a:lnTo>
                <a:lnTo>
                  <a:pt x="1930337" y="297301"/>
                </a:lnTo>
                <a:lnTo>
                  <a:pt x="1997262" y="267858"/>
                </a:lnTo>
                <a:lnTo>
                  <a:pt x="2059496" y="237743"/>
                </a:lnTo>
                <a:lnTo>
                  <a:pt x="2116896" y="206745"/>
                </a:lnTo>
                <a:lnTo>
                  <a:pt x="2169093" y="175381"/>
                </a:lnTo>
                <a:lnTo>
                  <a:pt x="2216459" y="143255"/>
                </a:lnTo>
                <a:lnTo>
                  <a:pt x="2294183" y="77358"/>
                </a:lnTo>
                <a:lnTo>
                  <a:pt x="2347645" y="10302"/>
                </a:lnTo>
                <a:lnTo>
                  <a:pt x="2347798" y="9905"/>
                </a:lnTo>
                <a:lnTo>
                  <a:pt x="2348163" y="9540"/>
                </a:lnTo>
                <a:lnTo>
                  <a:pt x="2352979"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490" name="CustomShape 24"/>
          <p:cNvSpPr/>
          <p:nvPr/>
        </p:nvSpPr>
        <p:spPr>
          <a:xfrm>
            <a:off x="892080" y="6097680"/>
            <a:ext cx="13680" cy="15480"/>
          </a:xfrm>
          <a:custGeom>
            <a:avLst/>
            <a:gdLst/>
            <a:ahLst/>
            <a:cxnLst/>
            <a:rect l="l" t="t" r="r" b="b"/>
            <a:pathLst>
              <a:path w="13969" h="15875">
                <a:moveTo>
                  <a:pt x="0" y="0"/>
                </a:moveTo>
                <a:lnTo>
                  <a:pt x="295" y="15483"/>
                </a:lnTo>
                <a:lnTo>
                  <a:pt x="13463" y="7498"/>
                </a:lnTo>
                <a:lnTo>
                  <a:pt x="0"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491" name="CustomShape 25"/>
          <p:cNvSpPr/>
          <p:nvPr/>
        </p:nvSpPr>
        <p:spPr>
          <a:xfrm>
            <a:off x="892440" y="6105240"/>
            <a:ext cx="27720" cy="7920"/>
          </a:xfrm>
          <a:custGeom>
            <a:avLst/>
            <a:gdLst/>
            <a:ahLst/>
            <a:cxnLst/>
            <a:rect l="l" t="t" r="r" b="b"/>
            <a:pathLst>
              <a:path w="27940" h="8254">
                <a:moveTo>
                  <a:pt x="13167" y="0"/>
                </a:moveTo>
                <a:lnTo>
                  <a:pt x="0" y="7985"/>
                </a:lnTo>
                <a:lnTo>
                  <a:pt x="27480" y="7985"/>
                </a:lnTo>
                <a:lnTo>
                  <a:pt x="13167"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492" name="CustomShape 26"/>
          <p:cNvSpPr/>
          <p:nvPr/>
        </p:nvSpPr>
        <p:spPr>
          <a:xfrm>
            <a:off x="892080" y="6097680"/>
            <a:ext cx="25560" cy="7200"/>
          </a:xfrm>
          <a:custGeom>
            <a:avLst/>
            <a:gdLst/>
            <a:ahLst/>
            <a:cxnLst/>
            <a:rect l="l" t="t" r="r" b="b"/>
            <a:pathLst>
              <a:path w="26034" h="7620">
                <a:moveTo>
                  <a:pt x="25834" y="0"/>
                </a:moveTo>
                <a:lnTo>
                  <a:pt x="0" y="0"/>
                </a:lnTo>
                <a:lnTo>
                  <a:pt x="13463" y="7498"/>
                </a:lnTo>
                <a:lnTo>
                  <a:pt x="25834"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493" name="CustomShape 27"/>
          <p:cNvSpPr/>
          <p:nvPr/>
        </p:nvSpPr>
        <p:spPr>
          <a:xfrm>
            <a:off x="3237480" y="5484240"/>
            <a:ext cx="1080" cy="1080"/>
          </a:xfrm>
          <a:custGeom>
            <a:avLst/>
            <a:gdLst/>
            <a:ahLst/>
            <a:cxnLst/>
            <a:rect l="l" t="t" r="r" b="b"/>
            <a:pathLst>
              <a:path w="1269" h="1270">
                <a:moveTo>
                  <a:pt x="761" y="0"/>
                </a:moveTo>
                <a:lnTo>
                  <a:pt x="0" y="1005"/>
                </a:lnTo>
                <a:lnTo>
                  <a:pt x="761"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494" name="CustomShape 28"/>
          <p:cNvSpPr/>
          <p:nvPr/>
        </p:nvSpPr>
        <p:spPr>
          <a:xfrm>
            <a:off x="3237840" y="5452200"/>
            <a:ext cx="35280" cy="32760"/>
          </a:xfrm>
          <a:custGeom>
            <a:avLst/>
            <a:gdLst/>
            <a:ahLst/>
            <a:cxnLst/>
            <a:rect l="l" t="t" r="r" b="b"/>
            <a:pathLst>
              <a:path w="35560" h="33020">
                <a:moveTo>
                  <a:pt x="16642" y="0"/>
                </a:moveTo>
                <a:lnTo>
                  <a:pt x="0" y="32765"/>
                </a:lnTo>
                <a:lnTo>
                  <a:pt x="640" y="31882"/>
                </a:lnTo>
                <a:lnTo>
                  <a:pt x="20817" y="31882"/>
                </a:lnTo>
                <a:lnTo>
                  <a:pt x="33009" y="7619"/>
                </a:lnTo>
                <a:lnTo>
                  <a:pt x="33284" y="7132"/>
                </a:lnTo>
                <a:lnTo>
                  <a:pt x="33527" y="6736"/>
                </a:lnTo>
                <a:lnTo>
                  <a:pt x="35295" y="1036"/>
                </a:lnTo>
                <a:lnTo>
                  <a:pt x="16398" y="1036"/>
                </a:lnTo>
                <a:lnTo>
                  <a:pt x="16642"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495" name="CustomShape 29"/>
          <p:cNvSpPr/>
          <p:nvPr/>
        </p:nvSpPr>
        <p:spPr>
          <a:xfrm>
            <a:off x="3254040" y="5451840"/>
            <a:ext cx="360" cy="1440"/>
          </a:xfrm>
          <a:custGeom>
            <a:avLst/>
            <a:gdLst/>
            <a:ahLst/>
            <a:cxnLst/>
            <a:rect l="l" t="t" r="r" b="b"/>
            <a:pathLst>
              <a:path w="635" h="1904">
                <a:moveTo>
                  <a:pt x="487" y="0"/>
                </a:moveTo>
                <a:lnTo>
                  <a:pt x="243" y="487"/>
                </a:lnTo>
                <a:lnTo>
                  <a:pt x="0" y="1523"/>
                </a:lnTo>
                <a:lnTo>
                  <a:pt x="487"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496" name="CustomShape 30"/>
          <p:cNvSpPr/>
          <p:nvPr/>
        </p:nvSpPr>
        <p:spPr>
          <a:xfrm>
            <a:off x="3254040" y="5451840"/>
            <a:ext cx="19440" cy="1440"/>
          </a:xfrm>
          <a:custGeom>
            <a:avLst/>
            <a:gdLst/>
            <a:ahLst/>
            <a:cxnLst/>
            <a:rect l="l" t="t" r="r" b="b"/>
            <a:pathLst>
              <a:path w="19685" h="1904">
                <a:moveTo>
                  <a:pt x="0" y="761"/>
                </a:moveTo>
                <a:lnTo>
                  <a:pt x="19293" y="761"/>
                </a:lnTo>
              </a:path>
            </a:pathLst>
          </a:custGeom>
          <a:noFill/>
          <a:ln w="3240">
            <a:solidFill>
              <a:srgbClr val="487CB9"/>
            </a:solidFill>
            <a:round/>
          </a:ln>
        </p:spPr>
        <p:style>
          <a:lnRef idx="0">
            <a:scrgbClr r="0" g="0" b="0"/>
          </a:lnRef>
          <a:fillRef idx="0">
            <a:scrgbClr r="0" g="0" b="0"/>
          </a:fillRef>
          <a:effectRef idx="0">
            <a:scrgbClr r="0" g="0" b="0"/>
          </a:effectRef>
          <a:fontRef idx="minor"/>
        </p:style>
      </p:sp>
      <p:sp>
        <p:nvSpPr>
          <p:cNvPr id="497" name="CustomShape 31"/>
          <p:cNvSpPr/>
          <p:nvPr/>
        </p:nvSpPr>
        <p:spPr>
          <a:xfrm>
            <a:off x="3254400" y="5420520"/>
            <a:ext cx="27720" cy="31320"/>
          </a:xfrm>
          <a:custGeom>
            <a:avLst/>
            <a:gdLst/>
            <a:ahLst/>
            <a:cxnLst/>
            <a:rect l="l" t="t" r="r" b="b"/>
            <a:pathLst>
              <a:path w="27939" h="31750">
                <a:moveTo>
                  <a:pt x="9784" y="0"/>
                </a:moveTo>
                <a:lnTo>
                  <a:pt x="0" y="31729"/>
                </a:lnTo>
                <a:lnTo>
                  <a:pt x="243" y="31241"/>
                </a:lnTo>
                <a:lnTo>
                  <a:pt x="19049" y="31241"/>
                </a:lnTo>
                <a:lnTo>
                  <a:pt x="27310" y="4571"/>
                </a:lnTo>
                <a:lnTo>
                  <a:pt x="27675" y="883"/>
                </a:lnTo>
                <a:lnTo>
                  <a:pt x="9662" y="883"/>
                </a:lnTo>
                <a:lnTo>
                  <a:pt x="9784"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498" name="CustomShape 32"/>
          <p:cNvSpPr/>
          <p:nvPr/>
        </p:nvSpPr>
        <p:spPr>
          <a:xfrm>
            <a:off x="3264120" y="5419800"/>
            <a:ext cx="360" cy="1440"/>
          </a:xfrm>
          <a:custGeom>
            <a:avLst/>
            <a:gdLst/>
            <a:ahLst/>
            <a:cxnLst/>
            <a:rect l="l" t="t" r="r" b="b"/>
            <a:pathLst>
              <a:path w="635" h="1904">
                <a:moveTo>
                  <a:pt x="365" y="0"/>
                </a:moveTo>
                <a:lnTo>
                  <a:pt x="121" y="914"/>
                </a:lnTo>
                <a:lnTo>
                  <a:pt x="0" y="1798"/>
                </a:lnTo>
                <a:lnTo>
                  <a:pt x="365"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499" name="CustomShape 33"/>
          <p:cNvSpPr/>
          <p:nvPr/>
        </p:nvSpPr>
        <p:spPr>
          <a:xfrm>
            <a:off x="3264120" y="5419800"/>
            <a:ext cx="18000" cy="1440"/>
          </a:xfrm>
          <a:custGeom>
            <a:avLst/>
            <a:gdLst/>
            <a:ahLst/>
            <a:cxnLst/>
            <a:rect l="l" t="t" r="r" b="b"/>
            <a:pathLst>
              <a:path w="18414" h="1904">
                <a:moveTo>
                  <a:pt x="0" y="899"/>
                </a:moveTo>
                <a:lnTo>
                  <a:pt x="18287" y="899"/>
                </a:lnTo>
              </a:path>
            </a:pathLst>
          </a:custGeom>
          <a:noFill/>
          <a:ln w="3240">
            <a:solidFill>
              <a:srgbClr val="487CB9"/>
            </a:solidFill>
            <a:round/>
          </a:ln>
        </p:spPr>
        <p:style>
          <a:lnRef idx="0">
            <a:scrgbClr r="0" g="0" b="0"/>
          </a:lnRef>
          <a:fillRef idx="0">
            <a:scrgbClr r="0" g="0" b="0"/>
          </a:fillRef>
          <a:effectRef idx="0">
            <a:scrgbClr r="0" g="0" b="0"/>
          </a:effectRef>
          <a:fontRef idx="minor"/>
        </p:style>
      </p:sp>
      <p:sp>
        <p:nvSpPr>
          <p:cNvPr id="500" name="CustomShape 34"/>
          <p:cNvSpPr/>
          <p:nvPr/>
        </p:nvSpPr>
        <p:spPr>
          <a:xfrm>
            <a:off x="3264120" y="4663080"/>
            <a:ext cx="2418840" cy="757800"/>
          </a:xfrm>
          <a:custGeom>
            <a:avLst/>
            <a:gdLst/>
            <a:ahLst/>
            <a:cxnLst/>
            <a:rect l="l" t="t" r="r" b="b"/>
            <a:pathLst>
              <a:path w="2419350" h="758189">
                <a:moveTo>
                  <a:pt x="2418953" y="0"/>
                </a:moveTo>
                <a:lnTo>
                  <a:pt x="2193676" y="4206"/>
                </a:lnTo>
                <a:lnTo>
                  <a:pt x="1969769" y="16123"/>
                </a:lnTo>
                <a:lnTo>
                  <a:pt x="1749430" y="35570"/>
                </a:lnTo>
                <a:lnTo>
                  <a:pt x="1534271" y="61721"/>
                </a:lnTo>
                <a:lnTo>
                  <a:pt x="1429237" y="77083"/>
                </a:lnTo>
                <a:lnTo>
                  <a:pt x="1326123" y="94122"/>
                </a:lnTo>
                <a:lnTo>
                  <a:pt x="1225417" y="112775"/>
                </a:lnTo>
                <a:lnTo>
                  <a:pt x="1126997" y="132587"/>
                </a:lnTo>
                <a:lnTo>
                  <a:pt x="1031229" y="153680"/>
                </a:lnTo>
                <a:lnTo>
                  <a:pt x="938387" y="176143"/>
                </a:lnTo>
                <a:lnTo>
                  <a:pt x="848471" y="199765"/>
                </a:lnTo>
                <a:lnTo>
                  <a:pt x="762121" y="224302"/>
                </a:lnTo>
                <a:lnTo>
                  <a:pt x="679063" y="250210"/>
                </a:lnTo>
                <a:lnTo>
                  <a:pt x="599693" y="276880"/>
                </a:lnTo>
                <a:lnTo>
                  <a:pt x="524377" y="304678"/>
                </a:lnTo>
                <a:lnTo>
                  <a:pt x="453268" y="333268"/>
                </a:lnTo>
                <a:lnTo>
                  <a:pt x="386455" y="362468"/>
                </a:lnTo>
                <a:lnTo>
                  <a:pt x="324215" y="392704"/>
                </a:lnTo>
                <a:lnTo>
                  <a:pt x="266821" y="423428"/>
                </a:lnTo>
                <a:lnTo>
                  <a:pt x="214609" y="455035"/>
                </a:lnTo>
                <a:lnTo>
                  <a:pt x="167518" y="486917"/>
                </a:lnTo>
                <a:lnTo>
                  <a:pt x="89794" y="552724"/>
                </a:lnTo>
                <a:lnTo>
                  <a:pt x="35813" y="620267"/>
                </a:lnTo>
                <a:lnTo>
                  <a:pt x="35417" y="620664"/>
                </a:lnTo>
                <a:lnTo>
                  <a:pt x="18166" y="654832"/>
                </a:lnTo>
                <a:lnTo>
                  <a:pt x="17891" y="655319"/>
                </a:lnTo>
                <a:lnTo>
                  <a:pt x="7101" y="690128"/>
                </a:lnTo>
                <a:lnTo>
                  <a:pt x="6857" y="690890"/>
                </a:lnTo>
                <a:lnTo>
                  <a:pt x="6857" y="691408"/>
                </a:lnTo>
                <a:lnTo>
                  <a:pt x="3413" y="725058"/>
                </a:lnTo>
                <a:lnTo>
                  <a:pt x="0" y="757702"/>
                </a:lnTo>
                <a:lnTo>
                  <a:pt x="243" y="756787"/>
                </a:lnTo>
                <a:lnTo>
                  <a:pt x="18166" y="756787"/>
                </a:lnTo>
                <a:lnTo>
                  <a:pt x="21335" y="726826"/>
                </a:lnTo>
                <a:lnTo>
                  <a:pt x="24749" y="693298"/>
                </a:lnTo>
                <a:lnTo>
                  <a:pt x="25145" y="693298"/>
                </a:lnTo>
                <a:lnTo>
                  <a:pt x="34411" y="662939"/>
                </a:lnTo>
                <a:lnTo>
                  <a:pt x="34168" y="662939"/>
                </a:lnTo>
                <a:lnTo>
                  <a:pt x="50657" y="630570"/>
                </a:lnTo>
                <a:lnTo>
                  <a:pt x="51053" y="629686"/>
                </a:lnTo>
                <a:lnTo>
                  <a:pt x="51175" y="629533"/>
                </a:lnTo>
                <a:lnTo>
                  <a:pt x="73151" y="598169"/>
                </a:lnTo>
                <a:lnTo>
                  <a:pt x="136885" y="533796"/>
                </a:lnTo>
                <a:lnTo>
                  <a:pt x="223906" y="470550"/>
                </a:lnTo>
                <a:lnTo>
                  <a:pt x="275325" y="439430"/>
                </a:lnTo>
                <a:lnTo>
                  <a:pt x="331957" y="408950"/>
                </a:lnTo>
                <a:lnTo>
                  <a:pt x="393557" y="379110"/>
                </a:lnTo>
                <a:lnTo>
                  <a:pt x="459851" y="350032"/>
                </a:lnTo>
                <a:lnTo>
                  <a:pt x="530717" y="321685"/>
                </a:lnTo>
                <a:lnTo>
                  <a:pt x="605515" y="294010"/>
                </a:lnTo>
                <a:lnTo>
                  <a:pt x="684397" y="267461"/>
                </a:lnTo>
                <a:lnTo>
                  <a:pt x="766937" y="241828"/>
                </a:lnTo>
                <a:lnTo>
                  <a:pt x="853165" y="217169"/>
                </a:lnTo>
                <a:lnTo>
                  <a:pt x="942593" y="193669"/>
                </a:lnTo>
                <a:lnTo>
                  <a:pt x="1035039" y="171449"/>
                </a:lnTo>
                <a:lnTo>
                  <a:pt x="1130533" y="150235"/>
                </a:lnTo>
                <a:lnTo>
                  <a:pt x="1228587" y="130423"/>
                </a:lnTo>
                <a:lnTo>
                  <a:pt x="1329049" y="112013"/>
                </a:lnTo>
                <a:lnTo>
                  <a:pt x="1431797" y="95006"/>
                </a:lnTo>
                <a:lnTo>
                  <a:pt x="1536557" y="79644"/>
                </a:lnTo>
                <a:lnTo>
                  <a:pt x="1750954" y="53461"/>
                </a:lnTo>
                <a:lnTo>
                  <a:pt x="1970653" y="34168"/>
                </a:lnTo>
                <a:lnTo>
                  <a:pt x="2193919" y="22097"/>
                </a:lnTo>
                <a:lnTo>
                  <a:pt x="2419349" y="18044"/>
                </a:lnTo>
                <a:lnTo>
                  <a:pt x="2418953"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501" name="CustomShape 35"/>
          <p:cNvSpPr/>
          <p:nvPr/>
        </p:nvSpPr>
        <p:spPr>
          <a:xfrm>
            <a:off x="3288960" y="5356080"/>
            <a:ext cx="360" cy="1440"/>
          </a:xfrm>
          <a:custGeom>
            <a:avLst/>
            <a:gdLst/>
            <a:ahLst/>
            <a:cxnLst/>
            <a:rect l="l" t="t" r="r" b="b"/>
            <a:pathLst>
              <a:path w="635" h="1904">
                <a:moveTo>
                  <a:pt x="518" y="0"/>
                </a:moveTo>
                <a:lnTo>
                  <a:pt x="121" y="0"/>
                </a:lnTo>
                <a:lnTo>
                  <a:pt x="0" y="1767"/>
                </a:lnTo>
                <a:lnTo>
                  <a:pt x="518"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502" name="CustomShape 36"/>
          <p:cNvSpPr/>
          <p:nvPr/>
        </p:nvSpPr>
        <p:spPr>
          <a:xfrm>
            <a:off x="3298320" y="5324400"/>
            <a:ext cx="1080" cy="1440"/>
          </a:xfrm>
          <a:custGeom>
            <a:avLst/>
            <a:gdLst/>
            <a:ahLst/>
            <a:cxnLst/>
            <a:rect l="l" t="t" r="r" b="b"/>
            <a:pathLst>
              <a:path w="1270" h="1904">
                <a:moveTo>
                  <a:pt x="761" y="0"/>
                </a:moveTo>
                <a:lnTo>
                  <a:pt x="0" y="1402"/>
                </a:lnTo>
                <a:lnTo>
                  <a:pt x="243" y="1402"/>
                </a:lnTo>
                <a:lnTo>
                  <a:pt x="761"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503" name="CustomShape 37"/>
          <p:cNvSpPr/>
          <p:nvPr/>
        </p:nvSpPr>
        <p:spPr>
          <a:xfrm>
            <a:off x="3314520" y="5292360"/>
            <a:ext cx="1080" cy="1080"/>
          </a:xfrm>
          <a:custGeom>
            <a:avLst/>
            <a:gdLst/>
            <a:ahLst/>
            <a:cxnLst/>
            <a:rect l="l" t="t" r="r" b="b"/>
            <a:pathLst>
              <a:path w="1270" h="1270">
                <a:moveTo>
                  <a:pt x="761" y="0"/>
                </a:moveTo>
                <a:lnTo>
                  <a:pt x="640" y="152"/>
                </a:lnTo>
                <a:lnTo>
                  <a:pt x="0" y="1036"/>
                </a:lnTo>
                <a:lnTo>
                  <a:pt x="761"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504" name="CustomShape 38"/>
          <p:cNvSpPr/>
          <p:nvPr/>
        </p:nvSpPr>
        <p:spPr>
          <a:xfrm>
            <a:off x="767520" y="7259760"/>
            <a:ext cx="137520" cy="146880"/>
          </a:xfrm>
          <a:custGeom>
            <a:avLst/>
            <a:gdLst/>
            <a:ahLst/>
            <a:cxnLst/>
            <a:rect l="l" t="t" r="r" b="b"/>
            <a:pathLst>
              <a:path w="137794" h="147320">
                <a:moveTo>
                  <a:pt x="125230" y="0"/>
                </a:moveTo>
                <a:lnTo>
                  <a:pt x="0" y="75056"/>
                </a:lnTo>
                <a:lnTo>
                  <a:pt x="122563" y="144779"/>
                </a:lnTo>
                <a:lnTo>
                  <a:pt x="126885" y="147065"/>
                </a:lnTo>
                <a:lnTo>
                  <a:pt x="132395" y="145660"/>
                </a:lnTo>
                <a:lnTo>
                  <a:pt x="137324" y="136897"/>
                </a:lnTo>
                <a:lnTo>
                  <a:pt x="135812" y="131313"/>
                </a:lnTo>
                <a:lnTo>
                  <a:pt x="131469" y="129027"/>
                </a:lnTo>
                <a:lnTo>
                  <a:pt x="52196" y="83819"/>
                </a:lnTo>
                <a:lnTo>
                  <a:pt x="18025" y="83819"/>
                </a:lnTo>
                <a:lnTo>
                  <a:pt x="17833" y="65781"/>
                </a:lnTo>
                <a:lnTo>
                  <a:pt x="51197" y="65400"/>
                </a:lnTo>
                <a:lnTo>
                  <a:pt x="134492" y="15620"/>
                </a:lnTo>
                <a:lnTo>
                  <a:pt x="135898" y="10024"/>
                </a:lnTo>
                <a:lnTo>
                  <a:pt x="133337" y="5583"/>
                </a:lnTo>
                <a:lnTo>
                  <a:pt x="130777" y="1523"/>
                </a:lnTo>
                <a:lnTo>
                  <a:pt x="125230"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505" name="CustomShape 39"/>
          <p:cNvSpPr/>
          <p:nvPr/>
        </p:nvSpPr>
        <p:spPr>
          <a:xfrm>
            <a:off x="785160" y="7325280"/>
            <a:ext cx="33120" cy="18000"/>
          </a:xfrm>
          <a:custGeom>
            <a:avLst/>
            <a:gdLst/>
            <a:ahLst/>
            <a:cxnLst/>
            <a:rect l="l" t="t" r="r" b="b"/>
            <a:pathLst>
              <a:path w="33655" h="18415">
                <a:moveTo>
                  <a:pt x="33363" y="0"/>
                </a:moveTo>
                <a:lnTo>
                  <a:pt x="0" y="380"/>
                </a:lnTo>
                <a:lnTo>
                  <a:pt x="192" y="18419"/>
                </a:lnTo>
                <a:lnTo>
                  <a:pt x="33625" y="18038"/>
                </a:lnTo>
                <a:lnTo>
                  <a:pt x="32147" y="17144"/>
                </a:lnTo>
                <a:lnTo>
                  <a:pt x="4727" y="17144"/>
                </a:lnTo>
                <a:lnTo>
                  <a:pt x="4547" y="1523"/>
                </a:lnTo>
                <a:lnTo>
                  <a:pt x="30958" y="1523"/>
                </a:lnTo>
                <a:lnTo>
                  <a:pt x="33363"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506" name="CustomShape 40"/>
          <p:cNvSpPr/>
          <p:nvPr/>
        </p:nvSpPr>
        <p:spPr>
          <a:xfrm>
            <a:off x="785520" y="7343280"/>
            <a:ext cx="33840" cy="360"/>
          </a:xfrm>
          <a:custGeom>
            <a:avLst/>
            <a:gdLst/>
            <a:ahLst/>
            <a:cxnLst/>
            <a:rect l="l" t="t" r="r" b="b"/>
            <a:pathLst>
              <a:path w="34290" h="634">
                <a:moveTo>
                  <a:pt x="0" y="190"/>
                </a:moveTo>
                <a:lnTo>
                  <a:pt x="34171" y="190"/>
                </a:lnTo>
              </a:path>
            </a:pathLst>
          </a:custGeom>
          <a:noFill/>
          <a:ln w="3240">
            <a:solidFill>
              <a:srgbClr val="487CB9"/>
            </a:solidFill>
            <a:round/>
          </a:ln>
        </p:spPr>
        <p:style>
          <a:lnRef idx="0">
            <a:scrgbClr r="0" g="0" b="0"/>
          </a:lnRef>
          <a:fillRef idx="0">
            <a:scrgbClr r="0" g="0" b="0"/>
          </a:fillRef>
          <a:effectRef idx="0">
            <a:scrgbClr r="0" g="0" b="0"/>
          </a:effectRef>
          <a:fontRef idx="minor"/>
        </p:style>
      </p:sp>
      <p:sp>
        <p:nvSpPr>
          <p:cNvPr id="507" name="CustomShape 41"/>
          <p:cNvSpPr/>
          <p:nvPr/>
        </p:nvSpPr>
        <p:spPr>
          <a:xfrm>
            <a:off x="803160" y="6405120"/>
            <a:ext cx="2530080" cy="937440"/>
          </a:xfrm>
          <a:custGeom>
            <a:avLst/>
            <a:gdLst/>
            <a:ahLst/>
            <a:cxnLst/>
            <a:rect l="l" t="t" r="r" b="b"/>
            <a:pathLst>
              <a:path w="2530475" h="937895">
                <a:moveTo>
                  <a:pt x="2529940" y="0"/>
                </a:moveTo>
                <a:lnTo>
                  <a:pt x="2512048" y="0"/>
                </a:lnTo>
                <a:lnTo>
                  <a:pt x="2511804" y="1402"/>
                </a:lnTo>
                <a:lnTo>
                  <a:pt x="2483458" y="89519"/>
                </a:lnTo>
                <a:lnTo>
                  <a:pt x="2428228" y="177545"/>
                </a:lnTo>
                <a:lnTo>
                  <a:pt x="2391012" y="221101"/>
                </a:lnTo>
                <a:lnTo>
                  <a:pt x="2347700" y="264292"/>
                </a:lnTo>
                <a:lnTo>
                  <a:pt x="2298566" y="306826"/>
                </a:lnTo>
                <a:lnTo>
                  <a:pt x="2243565" y="348986"/>
                </a:lnTo>
                <a:lnTo>
                  <a:pt x="2183236" y="390265"/>
                </a:lnTo>
                <a:lnTo>
                  <a:pt x="2117966" y="430782"/>
                </a:lnTo>
                <a:lnTo>
                  <a:pt x="2047481" y="470275"/>
                </a:lnTo>
                <a:lnTo>
                  <a:pt x="1972293" y="508756"/>
                </a:lnTo>
                <a:lnTo>
                  <a:pt x="1892664" y="545963"/>
                </a:lnTo>
                <a:lnTo>
                  <a:pt x="1808844" y="582289"/>
                </a:lnTo>
                <a:lnTo>
                  <a:pt x="1721083" y="617210"/>
                </a:lnTo>
                <a:lnTo>
                  <a:pt x="1629524" y="650357"/>
                </a:lnTo>
                <a:lnTo>
                  <a:pt x="1534274" y="682361"/>
                </a:lnTo>
                <a:lnTo>
                  <a:pt x="1435845" y="712591"/>
                </a:lnTo>
                <a:lnTo>
                  <a:pt x="1334368" y="741035"/>
                </a:lnTo>
                <a:lnTo>
                  <a:pt x="1229974" y="767967"/>
                </a:lnTo>
                <a:lnTo>
                  <a:pt x="1123175" y="793113"/>
                </a:lnTo>
                <a:lnTo>
                  <a:pt x="1013947" y="815973"/>
                </a:lnTo>
                <a:lnTo>
                  <a:pt x="902576" y="836928"/>
                </a:lnTo>
                <a:lnTo>
                  <a:pt x="789419" y="855716"/>
                </a:lnTo>
                <a:lnTo>
                  <a:pt x="674476" y="872361"/>
                </a:lnTo>
                <a:lnTo>
                  <a:pt x="558271" y="886839"/>
                </a:lnTo>
                <a:lnTo>
                  <a:pt x="440743" y="898519"/>
                </a:lnTo>
                <a:lnTo>
                  <a:pt x="322396" y="907913"/>
                </a:lnTo>
                <a:lnTo>
                  <a:pt x="203380" y="914771"/>
                </a:lnTo>
                <a:lnTo>
                  <a:pt x="83832" y="919224"/>
                </a:lnTo>
                <a:lnTo>
                  <a:pt x="15276" y="919855"/>
                </a:lnTo>
                <a:lnTo>
                  <a:pt x="0" y="928999"/>
                </a:lnTo>
                <a:lnTo>
                  <a:pt x="15538" y="937893"/>
                </a:lnTo>
                <a:lnTo>
                  <a:pt x="84463" y="937000"/>
                </a:lnTo>
                <a:lnTo>
                  <a:pt x="204417" y="932940"/>
                </a:lnTo>
                <a:lnTo>
                  <a:pt x="323825" y="926082"/>
                </a:lnTo>
                <a:lnTo>
                  <a:pt x="442554" y="916676"/>
                </a:lnTo>
                <a:lnTo>
                  <a:pt x="560438" y="904746"/>
                </a:lnTo>
                <a:lnTo>
                  <a:pt x="677024" y="890268"/>
                </a:lnTo>
                <a:lnTo>
                  <a:pt x="792336" y="873623"/>
                </a:lnTo>
                <a:lnTo>
                  <a:pt x="905874" y="854704"/>
                </a:lnTo>
                <a:lnTo>
                  <a:pt x="1017507" y="833749"/>
                </a:lnTo>
                <a:lnTo>
                  <a:pt x="1127235" y="810639"/>
                </a:lnTo>
                <a:lnTo>
                  <a:pt x="1234546" y="785493"/>
                </a:lnTo>
                <a:lnTo>
                  <a:pt x="1339202" y="758561"/>
                </a:lnTo>
                <a:lnTo>
                  <a:pt x="1441179" y="729867"/>
                </a:lnTo>
                <a:lnTo>
                  <a:pt x="1540108" y="699506"/>
                </a:lnTo>
                <a:lnTo>
                  <a:pt x="1635620" y="667383"/>
                </a:lnTo>
                <a:lnTo>
                  <a:pt x="1727822" y="633724"/>
                </a:lnTo>
                <a:lnTo>
                  <a:pt x="1816083" y="598672"/>
                </a:lnTo>
                <a:lnTo>
                  <a:pt x="1900415" y="562477"/>
                </a:lnTo>
                <a:lnTo>
                  <a:pt x="1980675" y="524889"/>
                </a:lnTo>
                <a:lnTo>
                  <a:pt x="2056363" y="486027"/>
                </a:lnTo>
                <a:lnTo>
                  <a:pt x="2127491" y="446141"/>
                </a:lnTo>
                <a:lnTo>
                  <a:pt x="2193654" y="405124"/>
                </a:lnTo>
                <a:lnTo>
                  <a:pt x="2254614" y="363345"/>
                </a:lnTo>
                <a:lnTo>
                  <a:pt x="2310484" y="320542"/>
                </a:lnTo>
                <a:lnTo>
                  <a:pt x="2360532" y="277093"/>
                </a:lnTo>
                <a:lnTo>
                  <a:pt x="2404728" y="232775"/>
                </a:lnTo>
                <a:lnTo>
                  <a:pt x="2443072" y="187939"/>
                </a:lnTo>
                <a:lnTo>
                  <a:pt x="2474832" y="142493"/>
                </a:lnTo>
                <a:lnTo>
                  <a:pt x="2518510" y="49651"/>
                </a:lnTo>
                <a:lnTo>
                  <a:pt x="2529696" y="2926"/>
                </a:lnTo>
                <a:lnTo>
                  <a:pt x="2529940"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508" name="CustomShape 42"/>
          <p:cNvSpPr/>
          <p:nvPr/>
        </p:nvSpPr>
        <p:spPr>
          <a:xfrm>
            <a:off x="789840" y="7326720"/>
            <a:ext cx="13680" cy="15480"/>
          </a:xfrm>
          <a:custGeom>
            <a:avLst/>
            <a:gdLst/>
            <a:ahLst/>
            <a:cxnLst/>
            <a:rect l="l" t="t" r="r" b="b"/>
            <a:pathLst>
              <a:path w="13970" h="15875">
                <a:moveTo>
                  <a:pt x="0" y="0"/>
                </a:moveTo>
                <a:lnTo>
                  <a:pt x="179" y="15620"/>
                </a:lnTo>
                <a:lnTo>
                  <a:pt x="13539" y="7619"/>
                </a:lnTo>
                <a:lnTo>
                  <a:pt x="0"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509" name="CustomShape 43"/>
          <p:cNvSpPr/>
          <p:nvPr/>
        </p:nvSpPr>
        <p:spPr>
          <a:xfrm>
            <a:off x="789840" y="7334280"/>
            <a:ext cx="27720" cy="7920"/>
          </a:xfrm>
          <a:custGeom>
            <a:avLst/>
            <a:gdLst/>
            <a:ahLst/>
            <a:cxnLst/>
            <a:rect l="l" t="t" r="r" b="b"/>
            <a:pathLst>
              <a:path w="27940" h="8254">
                <a:moveTo>
                  <a:pt x="13359" y="0"/>
                </a:moveTo>
                <a:lnTo>
                  <a:pt x="0" y="8000"/>
                </a:lnTo>
                <a:lnTo>
                  <a:pt x="27419" y="8000"/>
                </a:lnTo>
                <a:lnTo>
                  <a:pt x="13359"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510" name="CustomShape 44"/>
          <p:cNvSpPr/>
          <p:nvPr/>
        </p:nvSpPr>
        <p:spPr>
          <a:xfrm>
            <a:off x="789840" y="7326720"/>
            <a:ext cx="26280" cy="7200"/>
          </a:xfrm>
          <a:custGeom>
            <a:avLst/>
            <a:gdLst/>
            <a:ahLst/>
            <a:cxnLst/>
            <a:rect l="l" t="t" r="r" b="b"/>
            <a:pathLst>
              <a:path w="26669" h="7620">
                <a:moveTo>
                  <a:pt x="26410" y="0"/>
                </a:moveTo>
                <a:lnTo>
                  <a:pt x="0" y="0"/>
                </a:lnTo>
                <a:lnTo>
                  <a:pt x="13539" y="7619"/>
                </a:lnTo>
                <a:lnTo>
                  <a:pt x="26410"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511" name="CustomShape 45"/>
          <p:cNvSpPr/>
          <p:nvPr/>
        </p:nvSpPr>
        <p:spPr>
          <a:xfrm>
            <a:off x="3315240" y="6405120"/>
            <a:ext cx="360" cy="1440"/>
          </a:xfrm>
          <a:custGeom>
            <a:avLst/>
            <a:gdLst/>
            <a:ahLst/>
            <a:cxnLst/>
            <a:rect l="l" t="t" r="r" b="b"/>
            <a:pathLst>
              <a:path w="635" h="1904">
                <a:moveTo>
                  <a:pt x="243" y="0"/>
                </a:moveTo>
                <a:lnTo>
                  <a:pt x="121" y="365"/>
                </a:lnTo>
                <a:lnTo>
                  <a:pt x="0" y="1402"/>
                </a:lnTo>
                <a:lnTo>
                  <a:pt x="243" y="0"/>
                </a:lnTo>
                <a:close/>
              </a:path>
            </a:pathLst>
          </a:custGeom>
          <a:solidFill>
            <a:srgbClr val="487CB9"/>
          </a:solidFill>
          <a:ln>
            <a:noFill/>
          </a:ln>
        </p:spPr>
        <p:style>
          <a:lnRef idx="0">
            <a:scrgbClr r="0" g="0" b="0"/>
          </a:lnRef>
          <a:fillRef idx="0">
            <a:scrgbClr r="0" g="0" b="0"/>
          </a:fillRef>
          <a:effectRef idx="0">
            <a:scrgbClr r="0" g="0" b="0"/>
          </a:effectRef>
          <a:fontRef idx="minor"/>
        </p:style>
      </p:sp>
      <p:sp>
        <p:nvSpPr>
          <p:cNvPr id="512" name="CustomShape 46"/>
          <p:cNvSpPr/>
          <p:nvPr/>
        </p:nvSpPr>
        <p:spPr>
          <a:xfrm>
            <a:off x="3315240" y="5379840"/>
            <a:ext cx="2572560" cy="1025640"/>
          </a:xfrm>
          <a:custGeom>
            <a:avLst/>
            <a:gdLst/>
            <a:ahLst/>
            <a:cxnLst/>
            <a:rect l="l" t="t" r="r" b="b"/>
            <a:pathLst>
              <a:path w="2573020" h="1026160">
                <a:moveTo>
                  <a:pt x="2572755" y="0"/>
                </a:moveTo>
                <a:lnTo>
                  <a:pt x="2452756" y="1280"/>
                </a:lnTo>
                <a:lnTo>
                  <a:pt x="2332603" y="5577"/>
                </a:lnTo>
                <a:lnTo>
                  <a:pt x="2213213" y="12435"/>
                </a:lnTo>
                <a:lnTo>
                  <a:pt x="2094616" y="21854"/>
                </a:lnTo>
                <a:lnTo>
                  <a:pt x="1976627" y="33771"/>
                </a:lnTo>
                <a:lnTo>
                  <a:pt x="1860163" y="48249"/>
                </a:lnTo>
                <a:lnTo>
                  <a:pt x="1744705" y="64769"/>
                </a:lnTo>
                <a:lnTo>
                  <a:pt x="1631320" y="83576"/>
                </a:lnTo>
                <a:lnTo>
                  <a:pt x="1519549" y="104790"/>
                </a:lnTo>
                <a:lnTo>
                  <a:pt x="1409821" y="127894"/>
                </a:lnTo>
                <a:lnTo>
                  <a:pt x="1302745" y="153040"/>
                </a:lnTo>
                <a:lnTo>
                  <a:pt x="1197985" y="179831"/>
                </a:lnTo>
                <a:lnTo>
                  <a:pt x="1095999" y="208666"/>
                </a:lnTo>
                <a:lnTo>
                  <a:pt x="997183" y="238902"/>
                </a:lnTo>
                <a:lnTo>
                  <a:pt x="901567" y="270906"/>
                </a:lnTo>
                <a:lnTo>
                  <a:pt x="809487" y="304556"/>
                </a:lnTo>
                <a:lnTo>
                  <a:pt x="721095" y="339608"/>
                </a:lnTo>
                <a:lnTo>
                  <a:pt x="636757" y="376062"/>
                </a:lnTo>
                <a:lnTo>
                  <a:pt x="556625" y="413400"/>
                </a:lnTo>
                <a:lnTo>
                  <a:pt x="480943" y="452262"/>
                </a:lnTo>
                <a:lnTo>
                  <a:pt x="409955" y="492130"/>
                </a:lnTo>
                <a:lnTo>
                  <a:pt x="343661" y="533034"/>
                </a:lnTo>
                <a:lnTo>
                  <a:pt x="282580" y="574944"/>
                </a:lnTo>
                <a:lnTo>
                  <a:pt x="226954" y="617463"/>
                </a:lnTo>
                <a:lnTo>
                  <a:pt x="176905" y="660897"/>
                </a:lnTo>
                <a:lnTo>
                  <a:pt x="132709" y="705093"/>
                </a:lnTo>
                <a:lnTo>
                  <a:pt x="94609" y="749929"/>
                </a:lnTo>
                <a:lnTo>
                  <a:pt x="62727" y="795284"/>
                </a:lnTo>
                <a:lnTo>
                  <a:pt x="18653" y="887608"/>
                </a:lnTo>
                <a:lnTo>
                  <a:pt x="6979" y="938265"/>
                </a:lnTo>
                <a:lnTo>
                  <a:pt x="0" y="1025773"/>
                </a:lnTo>
                <a:lnTo>
                  <a:pt x="121" y="1025408"/>
                </a:lnTo>
                <a:lnTo>
                  <a:pt x="18013" y="1025408"/>
                </a:lnTo>
                <a:lnTo>
                  <a:pt x="21579" y="982614"/>
                </a:lnTo>
                <a:lnTo>
                  <a:pt x="25145" y="938265"/>
                </a:lnTo>
                <a:lnTo>
                  <a:pt x="25267" y="937016"/>
                </a:lnTo>
                <a:lnTo>
                  <a:pt x="35539" y="894222"/>
                </a:lnTo>
                <a:lnTo>
                  <a:pt x="53065" y="849751"/>
                </a:lnTo>
                <a:lnTo>
                  <a:pt x="108325" y="761481"/>
                </a:lnTo>
                <a:lnTo>
                  <a:pt x="145541" y="717925"/>
                </a:lnTo>
                <a:lnTo>
                  <a:pt x="188854" y="674613"/>
                </a:lnTo>
                <a:lnTo>
                  <a:pt x="237987" y="631819"/>
                </a:lnTo>
                <a:lnTo>
                  <a:pt x="292851" y="589666"/>
                </a:lnTo>
                <a:lnTo>
                  <a:pt x="353171" y="548396"/>
                </a:lnTo>
                <a:lnTo>
                  <a:pt x="418825" y="507888"/>
                </a:lnTo>
                <a:lnTo>
                  <a:pt x="489203" y="468386"/>
                </a:lnTo>
                <a:lnTo>
                  <a:pt x="564367" y="429889"/>
                </a:lnTo>
                <a:lnTo>
                  <a:pt x="644011" y="392429"/>
                </a:lnTo>
                <a:lnTo>
                  <a:pt x="727831" y="356372"/>
                </a:lnTo>
                <a:lnTo>
                  <a:pt x="815583" y="321442"/>
                </a:lnTo>
                <a:lnTo>
                  <a:pt x="907420" y="288035"/>
                </a:lnTo>
                <a:lnTo>
                  <a:pt x="1002395" y="256275"/>
                </a:lnTo>
                <a:lnTo>
                  <a:pt x="1100815" y="225948"/>
                </a:lnTo>
                <a:lnTo>
                  <a:pt x="1202314" y="197357"/>
                </a:lnTo>
                <a:lnTo>
                  <a:pt x="1306708" y="170444"/>
                </a:lnTo>
                <a:lnTo>
                  <a:pt x="1413631" y="145420"/>
                </a:lnTo>
                <a:lnTo>
                  <a:pt x="1522963" y="122438"/>
                </a:lnTo>
                <a:lnTo>
                  <a:pt x="1634215" y="101467"/>
                </a:lnTo>
                <a:lnTo>
                  <a:pt x="1747387" y="82692"/>
                </a:lnTo>
                <a:lnTo>
                  <a:pt x="1862327" y="66050"/>
                </a:lnTo>
                <a:lnTo>
                  <a:pt x="1978395" y="51694"/>
                </a:lnTo>
                <a:lnTo>
                  <a:pt x="2095987" y="39867"/>
                </a:lnTo>
                <a:lnTo>
                  <a:pt x="2214371" y="30479"/>
                </a:lnTo>
                <a:lnTo>
                  <a:pt x="2333365" y="23621"/>
                </a:lnTo>
                <a:lnTo>
                  <a:pt x="2452999" y="19293"/>
                </a:lnTo>
                <a:lnTo>
                  <a:pt x="2572877" y="18044"/>
                </a:lnTo>
                <a:lnTo>
                  <a:pt x="2572755" y="0"/>
                </a:lnTo>
                <a:close/>
              </a:path>
            </a:pathLst>
          </a:custGeom>
          <a:solidFill>
            <a:srgbClr val="487CB9"/>
          </a:solidFill>
          <a:ln>
            <a:noFill/>
          </a:ln>
        </p:spPr>
        <p:style>
          <a:lnRef idx="0">
            <a:scrgbClr r="0" g="0" b="0"/>
          </a:lnRef>
          <a:fillRef idx="0">
            <a:scrgbClr r="0" g="0" b="0"/>
          </a:fillRef>
          <a:effectRef idx="0">
            <a:scrgbClr r="0" g="0" b="0"/>
          </a:effectRef>
          <a:fontRef idx="minor"/>
        </p:style>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CustomShape 1"/>
          <p:cNvSpPr/>
          <p:nvPr/>
        </p:nvSpPr>
        <p:spPr>
          <a:xfrm>
            <a:off x="338400" y="68760"/>
            <a:ext cx="3468240" cy="162576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514" name="CustomShape 2"/>
          <p:cNvSpPr/>
          <p:nvPr/>
        </p:nvSpPr>
        <p:spPr>
          <a:xfrm>
            <a:off x="2831760" y="68760"/>
            <a:ext cx="3151440" cy="162576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515" name="CustomShape 3"/>
          <p:cNvSpPr/>
          <p:nvPr/>
        </p:nvSpPr>
        <p:spPr>
          <a:xfrm>
            <a:off x="5007960" y="68760"/>
            <a:ext cx="4195080" cy="1625760"/>
          </a:xfrm>
          <a:prstGeom prst="rect">
            <a:avLst/>
          </a:prstGeom>
          <a:blipFill rotWithShape="0">
            <a:blip r:embed="rId4"/>
            <a:stretch>
              <a:fillRect/>
            </a:stretch>
          </a:blipFill>
          <a:ln>
            <a:noFill/>
          </a:ln>
        </p:spPr>
        <p:style>
          <a:lnRef idx="0">
            <a:scrgbClr r="0" g="0" b="0"/>
          </a:lnRef>
          <a:fillRef idx="0">
            <a:scrgbClr r="0" g="0" b="0"/>
          </a:fillRef>
          <a:effectRef idx="0">
            <a:scrgbClr r="0" g="0" b="0"/>
          </a:effectRef>
          <a:fontRef idx="minor"/>
        </p:style>
      </p:sp>
      <p:sp>
        <p:nvSpPr>
          <p:cNvPr id="516" name="CustomShape 4"/>
          <p:cNvSpPr/>
          <p:nvPr/>
        </p:nvSpPr>
        <p:spPr>
          <a:xfrm>
            <a:off x="8228160" y="68760"/>
            <a:ext cx="1753920" cy="1625760"/>
          </a:xfrm>
          <a:prstGeom prst="rect">
            <a:avLst/>
          </a:prstGeom>
          <a:blipFill rotWithShape="0">
            <a:blip r:embed="rId5"/>
            <a:stretch>
              <a:fillRect/>
            </a:stretch>
          </a:blipFill>
          <a:ln>
            <a:noFill/>
          </a:ln>
        </p:spPr>
        <p:style>
          <a:lnRef idx="0">
            <a:scrgbClr r="0" g="0" b="0"/>
          </a:lnRef>
          <a:fillRef idx="0">
            <a:scrgbClr r="0" g="0" b="0"/>
          </a:fillRef>
          <a:effectRef idx="0">
            <a:scrgbClr r="0" g="0" b="0"/>
          </a:effectRef>
          <a:fontRef idx="minor"/>
        </p:style>
      </p:sp>
      <p:sp>
        <p:nvSpPr>
          <p:cNvPr id="517" name="CustomShape 5"/>
          <p:cNvSpPr/>
          <p:nvPr/>
        </p:nvSpPr>
        <p:spPr>
          <a:xfrm>
            <a:off x="9006840" y="68760"/>
            <a:ext cx="2201760" cy="1625760"/>
          </a:xfrm>
          <a:prstGeom prst="rect">
            <a:avLst/>
          </a:prstGeom>
          <a:blipFill rotWithShape="0">
            <a:blip r:embed="rId6"/>
            <a:stretch>
              <a:fillRect/>
            </a:stretch>
          </a:blipFill>
          <a:ln>
            <a:noFill/>
          </a:ln>
        </p:spPr>
        <p:style>
          <a:lnRef idx="0">
            <a:scrgbClr r="0" g="0" b="0"/>
          </a:lnRef>
          <a:fillRef idx="0">
            <a:scrgbClr r="0" g="0" b="0"/>
          </a:fillRef>
          <a:effectRef idx="0">
            <a:scrgbClr r="0" g="0" b="0"/>
          </a:effectRef>
          <a:fontRef idx="minor"/>
        </p:style>
      </p:sp>
      <p:sp>
        <p:nvSpPr>
          <p:cNvPr id="518" name="CustomShape 6"/>
          <p:cNvSpPr/>
          <p:nvPr/>
        </p:nvSpPr>
        <p:spPr>
          <a:xfrm>
            <a:off x="10233720" y="68760"/>
            <a:ext cx="1150200" cy="1625760"/>
          </a:xfrm>
          <a:prstGeom prst="rect">
            <a:avLst/>
          </a:prstGeom>
          <a:blipFill rotWithShape="0">
            <a:blip r:embed="rId7"/>
            <a:stretch>
              <a:fillRect/>
            </a:stretch>
          </a:blipFill>
          <a:ln>
            <a:noFill/>
          </a:ln>
        </p:spPr>
        <p:style>
          <a:lnRef idx="0">
            <a:scrgbClr r="0" g="0" b="0"/>
          </a:lnRef>
          <a:fillRef idx="0">
            <a:scrgbClr r="0" g="0" b="0"/>
          </a:fillRef>
          <a:effectRef idx="0">
            <a:scrgbClr r="0" g="0" b="0"/>
          </a:effectRef>
          <a:fontRef idx="minor"/>
        </p:style>
      </p:sp>
      <p:sp>
        <p:nvSpPr>
          <p:cNvPr id="519" name="CustomShape 7"/>
          <p:cNvSpPr/>
          <p:nvPr/>
        </p:nvSpPr>
        <p:spPr>
          <a:xfrm>
            <a:off x="10409040" y="68760"/>
            <a:ext cx="2261160" cy="1625760"/>
          </a:xfrm>
          <a:prstGeom prst="rect">
            <a:avLst/>
          </a:prstGeom>
          <a:blipFill rotWithShape="0">
            <a:blip r:embed="rId8"/>
            <a:stretch>
              <a:fillRect/>
            </a:stretch>
          </a:blipFill>
          <a:ln>
            <a:noFill/>
          </a:ln>
        </p:spPr>
        <p:style>
          <a:lnRef idx="0">
            <a:scrgbClr r="0" g="0" b="0"/>
          </a:lnRef>
          <a:fillRef idx="0">
            <a:scrgbClr r="0" g="0" b="0"/>
          </a:fillRef>
          <a:effectRef idx="0">
            <a:scrgbClr r="0" g="0" b="0"/>
          </a:effectRef>
          <a:fontRef idx="minor"/>
        </p:style>
      </p:sp>
      <p:sp>
        <p:nvSpPr>
          <p:cNvPr id="520" name="CustomShape 8"/>
          <p:cNvSpPr/>
          <p:nvPr/>
        </p:nvSpPr>
        <p:spPr>
          <a:xfrm>
            <a:off x="11695320" y="68760"/>
            <a:ext cx="1137960" cy="1625760"/>
          </a:xfrm>
          <a:prstGeom prst="rect">
            <a:avLst/>
          </a:prstGeom>
          <a:blipFill rotWithShape="0">
            <a:blip r:embed="rId9"/>
            <a:stretch>
              <a:fillRect/>
            </a:stretch>
          </a:blipFill>
          <a:ln>
            <a:noFill/>
          </a:ln>
        </p:spPr>
        <p:style>
          <a:lnRef idx="0">
            <a:scrgbClr r="0" g="0" b="0"/>
          </a:lnRef>
          <a:fillRef idx="0">
            <a:scrgbClr r="0" g="0" b="0"/>
          </a:fillRef>
          <a:effectRef idx="0">
            <a:scrgbClr r="0" g="0" b="0"/>
          </a:effectRef>
          <a:fontRef idx="minor"/>
        </p:style>
      </p:sp>
      <p:sp>
        <p:nvSpPr>
          <p:cNvPr id="521" name="CustomShape 9"/>
          <p:cNvSpPr/>
          <p:nvPr/>
        </p:nvSpPr>
        <p:spPr>
          <a:xfrm>
            <a:off x="4443840" y="937440"/>
            <a:ext cx="4119120" cy="1625760"/>
          </a:xfrm>
          <a:prstGeom prst="rect">
            <a:avLst/>
          </a:prstGeom>
          <a:blipFill rotWithShape="0">
            <a:blip r:embed="rId10"/>
            <a:stretch>
              <a:fillRect/>
            </a:stretch>
          </a:blipFill>
          <a:ln>
            <a:noFill/>
          </a:ln>
        </p:spPr>
        <p:style>
          <a:lnRef idx="0">
            <a:scrgbClr r="0" g="0" b="0"/>
          </a:lnRef>
          <a:fillRef idx="0">
            <a:scrgbClr r="0" g="0" b="0"/>
          </a:fillRef>
          <a:effectRef idx="0">
            <a:scrgbClr r="0" g="0" b="0"/>
          </a:effectRef>
          <a:fontRef idx="minor"/>
        </p:style>
      </p:sp>
      <p:sp>
        <p:nvSpPr>
          <p:cNvPr id="522" name="CustomShape 10"/>
          <p:cNvSpPr/>
          <p:nvPr/>
        </p:nvSpPr>
        <p:spPr>
          <a:xfrm>
            <a:off x="7588080" y="937440"/>
            <a:ext cx="1137960" cy="1625760"/>
          </a:xfrm>
          <a:prstGeom prst="rect">
            <a:avLst/>
          </a:prstGeom>
          <a:blipFill rotWithShape="0">
            <a:blip r:embed="rId9"/>
            <a:stretch>
              <a:fillRect/>
            </a:stretch>
          </a:blipFill>
          <a:ln>
            <a:noFill/>
          </a:ln>
        </p:spPr>
        <p:style>
          <a:lnRef idx="0">
            <a:scrgbClr r="0" g="0" b="0"/>
          </a:lnRef>
          <a:fillRef idx="0">
            <a:scrgbClr r="0" g="0" b="0"/>
          </a:fillRef>
          <a:effectRef idx="0">
            <a:scrgbClr r="0" g="0" b="0"/>
          </a:effectRef>
          <a:fontRef idx="minor"/>
        </p:style>
      </p:sp>
      <p:sp>
        <p:nvSpPr>
          <p:cNvPr id="523" name="TextShape 11"/>
          <p:cNvSpPr txBox="1"/>
          <p:nvPr/>
        </p:nvSpPr>
        <p:spPr>
          <a:xfrm>
            <a:off x="803520" y="441360"/>
            <a:ext cx="11397600" cy="2606400"/>
          </a:xfrm>
          <a:prstGeom prst="rect">
            <a:avLst/>
          </a:prstGeom>
          <a:noFill/>
          <a:ln>
            <a:noFill/>
          </a:ln>
        </p:spPr>
        <p:txBody>
          <a:bodyPr lIns="0" tIns="0" rIns="0" bIns="0"/>
          <a:lstStyle/>
          <a:p>
            <a:pPr algn="ctr">
              <a:lnSpc>
                <a:spcPct val="100000"/>
              </a:lnSpc>
            </a:pPr>
            <a:r>
              <a:rPr lang="de-DE" sz="5700" b="1" strike="noStrike" spc="-18">
                <a:solidFill>
                  <a:srgbClr val="2E5796"/>
                </a:solidFill>
                <a:latin typeface="Calibri"/>
              </a:rPr>
              <a:t>G</a:t>
            </a:r>
            <a:r>
              <a:rPr lang="de-DE" sz="5700" b="1" strike="noStrike" spc="-29">
                <a:solidFill>
                  <a:srgbClr val="2E5796"/>
                </a:solidFill>
                <a:latin typeface="Calibri"/>
              </a:rPr>
              <a:t>e</a:t>
            </a:r>
            <a:r>
              <a:rPr lang="de-DE" sz="5700" b="1" strike="noStrike" spc="-58">
                <a:solidFill>
                  <a:srgbClr val="2E5796"/>
                </a:solidFill>
                <a:latin typeface="Calibri"/>
              </a:rPr>
              <a:t>n</a:t>
            </a:r>
            <a:r>
              <a:rPr lang="de-DE" sz="5700" b="1" strike="noStrike" spc="-29">
                <a:solidFill>
                  <a:srgbClr val="2E5796"/>
                </a:solidFill>
                <a:latin typeface="Calibri"/>
              </a:rPr>
              <a:t>e</a:t>
            </a:r>
            <a:r>
              <a:rPr lang="de-DE" sz="5700" b="1" strike="noStrike" spc="-137">
                <a:solidFill>
                  <a:srgbClr val="2E5796"/>
                </a:solidFill>
                <a:latin typeface="Calibri"/>
              </a:rPr>
              <a:t>r</a:t>
            </a:r>
            <a:r>
              <a:rPr lang="de-DE" sz="5700" b="1" strike="noStrike" spc="-63">
                <a:solidFill>
                  <a:srgbClr val="2E5796"/>
                </a:solidFill>
                <a:latin typeface="Calibri"/>
              </a:rPr>
              <a:t>a</a:t>
            </a:r>
            <a:r>
              <a:rPr lang="de-DE" sz="5700" b="1" strike="noStrike" spc="-12">
                <a:solidFill>
                  <a:srgbClr val="2E5796"/>
                </a:solidFill>
                <a:latin typeface="Calibri"/>
              </a:rPr>
              <a:t>l</a:t>
            </a:r>
            <a:r>
              <a:rPr lang="de-DE" sz="5700" b="1" strike="noStrike" spc="-199">
                <a:solidFill>
                  <a:srgbClr val="2E5796"/>
                </a:solidFill>
                <a:latin typeface="Times New Roman"/>
              </a:rPr>
              <a:t> </a:t>
            </a:r>
            <a:r>
              <a:rPr lang="de-DE" sz="5700" b="1" strike="noStrike" spc="-4">
                <a:solidFill>
                  <a:srgbClr val="2E5796"/>
                </a:solidFill>
                <a:latin typeface="Calibri"/>
              </a:rPr>
              <a:t>D</a:t>
            </a:r>
            <a:r>
              <a:rPr lang="de-DE" sz="5700" b="1" strike="noStrike" spc="-32">
                <a:solidFill>
                  <a:srgbClr val="2E5796"/>
                </a:solidFill>
                <a:latin typeface="Calibri"/>
              </a:rPr>
              <a:t>e</a:t>
            </a:r>
            <a:r>
              <a:rPr lang="de-DE" sz="5700" b="1" strike="noStrike" spc="-43">
                <a:solidFill>
                  <a:srgbClr val="2E5796"/>
                </a:solidFill>
                <a:latin typeface="Calibri"/>
              </a:rPr>
              <a:t>s</a:t>
            </a:r>
            <a:r>
              <a:rPr lang="de-DE" sz="5700" b="1" strike="noStrike" spc="-12">
                <a:solidFill>
                  <a:srgbClr val="2E5796"/>
                </a:solidFill>
                <a:latin typeface="Calibri"/>
              </a:rPr>
              <a:t>i</a:t>
            </a:r>
            <a:r>
              <a:rPr lang="de-DE" sz="5700" b="1" strike="noStrike" spc="-52">
                <a:solidFill>
                  <a:srgbClr val="2E5796"/>
                </a:solidFill>
                <a:latin typeface="Calibri"/>
              </a:rPr>
              <a:t>g</a:t>
            </a:r>
            <a:r>
              <a:rPr lang="de-DE" sz="5700" b="1" strike="noStrike" spc="-32">
                <a:solidFill>
                  <a:srgbClr val="2E5796"/>
                </a:solidFill>
                <a:latin typeface="Calibri"/>
              </a:rPr>
              <a:t>n</a:t>
            </a:r>
            <a:r>
              <a:rPr lang="de-DE" sz="5700" b="1" strike="noStrike" spc="-111">
                <a:solidFill>
                  <a:srgbClr val="2E5796"/>
                </a:solidFill>
                <a:latin typeface="Times New Roman"/>
              </a:rPr>
              <a:t> </a:t>
            </a:r>
            <a:r>
              <a:rPr lang="de-DE" sz="5700" b="1" strike="noStrike" spc="-24">
                <a:solidFill>
                  <a:srgbClr val="2E5796"/>
                </a:solidFill>
                <a:latin typeface="Calibri"/>
              </a:rPr>
              <a:t>P</a:t>
            </a:r>
            <a:r>
              <a:rPr lang="de-DE" sz="5700" b="1" strike="noStrike" spc="-94">
                <a:solidFill>
                  <a:srgbClr val="2E5796"/>
                </a:solidFill>
                <a:latin typeface="Calibri"/>
              </a:rPr>
              <a:t>r</a:t>
            </a:r>
            <a:r>
              <a:rPr lang="de-DE" sz="5700" b="1" strike="noStrike" spc="-63">
                <a:solidFill>
                  <a:srgbClr val="2E5796"/>
                </a:solidFill>
                <a:latin typeface="Calibri"/>
              </a:rPr>
              <a:t>o</a:t>
            </a:r>
            <a:r>
              <a:rPr lang="de-DE" sz="5700" b="1" strike="noStrike" spc="-18">
                <a:solidFill>
                  <a:srgbClr val="2E5796"/>
                </a:solidFill>
                <a:latin typeface="Calibri"/>
              </a:rPr>
              <a:t>c</a:t>
            </a:r>
            <a:r>
              <a:rPr lang="de-DE" sz="5700" b="1" strike="noStrike" spc="-29">
                <a:solidFill>
                  <a:srgbClr val="2E5796"/>
                </a:solidFill>
                <a:latin typeface="Calibri"/>
              </a:rPr>
              <a:t>e</a:t>
            </a:r>
            <a:r>
              <a:rPr lang="de-DE" sz="5700" b="1" strike="noStrike" spc="-58">
                <a:solidFill>
                  <a:srgbClr val="2E5796"/>
                </a:solidFill>
                <a:latin typeface="Calibri"/>
              </a:rPr>
              <a:t>du</a:t>
            </a:r>
            <a:r>
              <a:rPr lang="de-DE" sz="5700" b="1" strike="noStrike" spc="-83">
                <a:solidFill>
                  <a:srgbClr val="2E5796"/>
                </a:solidFill>
                <a:latin typeface="Calibri"/>
              </a:rPr>
              <a:t>r</a:t>
            </a:r>
            <a:r>
              <a:rPr lang="de-DE" sz="5700" b="1" strike="noStrike" spc="-1">
                <a:solidFill>
                  <a:srgbClr val="2E5796"/>
                </a:solidFill>
                <a:latin typeface="Calibri"/>
              </a:rPr>
              <a:t>e</a:t>
            </a:r>
            <a:r>
              <a:rPr lang="de-DE" sz="5700" b="1" strike="noStrike" spc="-148">
                <a:solidFill>
                  <a:srgbClr val="2E5796"/>
                </a:solidFill>
                <a:latin typeface="Times New Roman"/>
              </a:rPr>
              <a:t> </a:t>
            </a:r>
            <a:r>
              <a:rPr lang="de-DE" sz="5700" b="1" strike="noStrike" spc="-49">
                <a:solidFill>
                  <a:srgbClr val="2E5796"/>
                </a:solidFill>
                <a:latin typeface="Calibri"/>
              </a:rPr>
              <a:t>o</a:t>
            </a:r>
            <a:r>
              <a:rPr lang="de-DE" sz="5700" b="1" strike="noStrike" spc="-1">
                <a:solidFill>
                  <a:srgbClr val="2E5796"/>
                </a:solidFill>
                <a:latin typeface="Calibri"/>
              </a:rPr>
              <a:t>f</a:t>
            </a:r>
            <a:r>
              <a:rPr lang="de-DE" sz="5700" b="1" strike="noStrike" spc="-148">
                <a:solidFill>
                  <a:srgbClr val="2E5796"/>
                </a:solidFill>
                <a:latin typeface="Times New Roman"/>
              </a:rPr>
              <a:t> </a:t>
            </a:r>
            <a:r>
              <a:rPr lang="de-DE" sz="5700" b="1" strike="noStrike" spc="-253">
                <a:solidFill>
                  <a:srgbClr val="2E5796"/>
                </a:solidFill>
                <a:latin typeface="Calibri"/>
              </a:rPr>
              <a:t>T</a:t>
            </a:r>
            <a:r>
              <a:rPr lang="de-DE" sz="5700" b="1" strike="noStrike" spc="-134">
                <a:solidFill>
                  <a:srgbClr val="2E5796"/>
                </a:solidFill>
                <a:latin typeface="Calibri"/>
              </a:rPr>
              <a:t>w</a:t>
            </a:r>
            <a:r>
              <a:rPr lang="de-DE" sz="5700" b="1" strike="noStrike" spc="-32">
                <a:solidFill>
                  <a:srgbClr val="2E5796"/>
                </a:solidFill>
                <a:latin typeface="Calibri"/>
              </a:rPr>
              <a:t>o</a:t>
            </a:r>
            <a:r>
              <a:rPr lang="de-DE" sz="5700" b="1" strike="noStrike" spc="-134">
                <a:solidFill>
                  <a:srgbClr val="2E5796"/>
                </a:solidFill>
                <a:latin typeface="Times New Roman"/>
              </a:rPr>
              <a:t> </a:t>
            </a:r>
            <a:r>
              <a:rPr lang="de-DE" sz="5700" b="1" strike="noStrike" spc="-143">
                <a:solidFill>
                  <a:srgbClr val="2E5796"/>
                </a:solidFill>
                <a:latin typeface="Calibri"/>
              </a:rPr>
              <a:t>P</a:t>
            </a:r>
            <a:r>
              <a:rPr lang="de-DE" sz="5700" b="1" strike="noStrike" spc="-72">
                <a:solidFill>
                  <a:srgbClr val="2E5796"/>
                </a:solidFill>
                <a:latin typeface="Calibri"/>
              </a:rPr>
              <a:t>a</a:t>
            </a:r>
            <a:r>
              <a:rPr lang="de-DE" sz="5700" b="1" strike="noStrike" spc="-63">
                <a:solidFill>
                  <a:srgbClr val="2E5796"/>
                </a:solidFill>
                <a:latin typeface="Calibri"/>
              </a:rPr>
              <a:t>s</a:t>
            </a:r>
            <a:r>
              <a:rPr lang="de-DE" sz="5700" b="1" strike="noStrike" spc="-24">
                <a:solidFill>
                  <a:srgbClr val="2E5796"/>
                </a:solidFill>
                <a:latin typeface="Calibri"/>
              </a:rPr>
              <a:t>s</a:t>
            </a:r>
            <a:r>
              <a:t/>
            </a:r>
            <a:br/>
            <a:r>
              <a:rPr lang="de-DE" sz="5700" b="1" strike="noStrike" spc="-1">
                <a:solidFill>
                  <a:srgbClr val="2E5796"/>
                </a:solidFill>
                <a:latin typeface="Calibri"/>
              </a:rPr>
              <a:t>A</a:t>
            </a:r>
            <a:r>
              <a:rPr lang="de-DE" sz="5700" b="1" strike="noStrike" spc="-29">
                <a:solidFill>
                  <a:srgbClr val="2E5796"/>
                </a:solidFill>
                <a:latin typeface="Calibri"/>
              </a:rPr>
              <a:t>s</a:t>
            </a:r>
            <a:r>
              <a:rPr lang="de-DE" sz="5700" b="1" strike="noStrike" spc="-18">
                <a:solidFill>
                  <a:srgbClr val="2E5796"/>
                </a:solidFill>
                <a:latin typeface="Calibri"/>
              </a:rPr>
              <a:t>s</a:t>
            </a:r>
            <a:r>
              <a:rPr lang="de-DE" sz="5700" b="1" strike="noStrike" spc="-4">
                <a:solidFill>
                  <a:srgbClr val="2E5796"/>
                </a:solidFill>
                <a:latin typeface="Calibri"/>
              </a:rPr>
              <a:t>e</a:t>
            </a:r>
            <a:r>
              <a:rPr lang="de-DE" sz="5700" b="1" strike="noStrike" spc="-32">
                <a:solidFill>
                  <a:srgbClr val="2E5796"/>
                </a:solidFill>
                <a:latin typeface="Calibri"/>
              </a:rPr>
              <a:t>m</a:t>
            </a:r>
            <a:r>
              <a:rPr lang="de-DE" sz="5700" b="1" strike="noStrike" spc="-1">
                <a:solidFill>
                  <a:srgbClr val="2E5796"/>
                </a:solidFill>
                <a:latin typeface="Calibri"/>
              </a:rPr>
              <a:t>bl</a:t>
            </a:r>
            <a:r>
              <a:rPr lang="de-DE" sz="5700" b="1" strike="noStrike" spc="-29">
                <a:solidFill>
                  <a:srgbClr val="2E5796"/>
                </a:solidFill>
                <a:latin typeface="Calibri"/>
              </a:rPr>
              <a:t>e</a:t>
            </a:r>
            <a:r>
              <a:rPr lang="de-DE" sz="5700" b="1" strike="noStrike" spc="-1">
                <a:solidFill>
                  <a:srgbClr val="2E5796"/>
                </a:solidFill>
                <a:latin typeface="Calibri"/>
              </a:rPr>
              <a:t>r</a:t>
            </a:r>
            <a:endParaRPr lang="de-DE" sz="5700" b="0" strike="noStrike" spc="-1">
              <a:solidFill>
                <a:srgbClr val="000000"/>
              </a:solidFill>
              <a:latin typeface="Calibri"/>
            </a:endParaRPr>
          </a:p>
        </p:txBody>
      </p:sp>
      <p:sp>
        <p:nvSpPr>
          <p:cNvPr id="524" name="CustomShape 12"/>
          <p:cNvSpPr/>
          <p:nvPr/>
        </p:nvSpPr>
        <p:spPr>
          <a:xfrm>
            <a:off x="767880" y="2414520"/>
            <a:ext cx="10895760" cy="6305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743760" indent="-730440">
              <a:lnSpc>
                <a:spcPct val="100000"/>
              </a:lnSpc>
              <a:buClr>
                <a:srgbClr val="5C5C5C"/>
              </a:buClr>
              <a:buFont typeface="Calibri"/>
              <a:buAutoNum type="arabicPeriod"/>
            </a:pPr>
            <a:r>
              <a:rPr lang="en-IN" sz="4600" b="0" i="1" strike="noStrike" spc="-29">
                <a:solidFill>
                  <a:srgbClr val="5C5C5C"/>
                </a:solidFill>
                <a:latin typeface="Calibri"/>
              </a:rPr>
              <a:t>S</a:t>
            </a:r>
            <a:r>
              <a:rPr lang="en-IN" sz="4600" b="0" i="1" strike="noStrike" spc="-49">
                <a:solidFill>
                  <a:srgbClr val="5C5C5C"/>
                </a:solidFill>
                <a:latin typeface="Calibri"/>
              </a:rPr>
              <a:t>p</a:t>
            </a:r>
            <a:r>
              <a:rPr lang="en-IN" sz="4600" b="0" i="1" strike="noStrike" spc="-24">
                <a:solidFill>
                  <a:srgbClr val="5C5C5C"/>
                </a:solidFill>
                <a:latin typeface="Calibri"/>
              </a:rPr>
              <a:t>e</a:t>
            </a:r>
            <a:r>
              <a:rPr lang="en-IN" sz="4600" b="0" i="1" strike="noStrike" spc="-49">
                <a:solidFill>
                  <a:srgbClr val="5C5C5C"/>
                </a:solidFill>
                <a:latin typeface="Calibri"/>
              </a:rPr>
              <a:t>c</a:t>
            </a:r>
            <a:r>
              <a:rPr lang="en-IN" sz="4600" b="0" i="1" strike="noStrike" spc="-1">
                <a:solidFill>
                  <a:srgbClr val="5C5C5C"/>
                </a:solidFill>
                <a:latin typeface="Calibri"/>
              </a:rPr>
              <a:t>i</a:t>
            </a:r>
            <a:r>
              <a:rPr lang="en-IN" sz="4600" b="0" i="1" strike="noStrike" spc="-38">
                <a:solidFill>
                  <a:srgbClr val="5C5C5C"/>
                </a:solidFill>
                <a:latin typeface="Calibri"/>
              </a:rPr>
              <a:t>f</a:t>
            </a:r>
            <a:r>
              <a:rPr lang="en-IN" sz="4600" b="0" i="1" strike="noStrike" spc="-24">
                <a:solidFill>
                  <a:srgbClr val="5C5C5C"/>
                </a:solidFill>
                <a:latin typeface="Calibri"/>
              </a:rPr>
              <a:t>y</a:t>
            </a:r>
            <a:r>
              <a:rPr lang="en-IN" sz="4600" b="0" i="1" strike="noStrike" spc="-97">
                <a:solidFill>
                  <a:srgbClr val="5C5C5C"/>
                </a:solidFill>
                <a:latin typeface="Times New Roman"/>
              </a:rPr>
              <a:t> </a:t>
            </a:r>
            <a:r>
              <a:rPr lang="en-IN" sz="4600" b="0" i="1" strike="noStrike" spc="-9">
                <a:solidFill>
                  <a:srgbClr val="5C5C5C"/>
                </a:solidFill>
                <a:latin typeface="Calibri"/>
              </a:rPr>
              <a:t>t</a:t>
            </a:r>
            <a:r>
              <a:rPr lang="en-IN" sz="4600" b="0" i="1" strike="noStrike" spc="-4">
                <a:solidFill>
                  <a:srgbClr val="5C5C5C"/>
                </a:solidFill>
                <a:latin typeface="Calibri"/>
              </a:rPr>
              <a:t>h</a:t>
            </a:r>
            <a:r>
              <a:rPr lang="en-IN" sz="4600" b="0" i="1" strike="noStrike" spc="-24">
                <a:solidFill>
                  <a:srgbClr val="5C5C5C"/>
                </a:solidFill>
                <a:latin typeface="Calibri"/>
              </a:rPr>
              <a:t>e</a:t>
            </a:r>
            <a:r>
              <a:rPr lang="en-IN" sz="4600" b="0" i="1" strike="noStrike" spc="-58">
                <a:solidFill>
                  <a:srgbClr val="5C5C5C"/>
                </a:solidFill>
                <a:latin typeface="Times New Roman"/>
              </a:rPr>
              <a:t> </a:t>
            </a:r>
            <a:r>
              <a:rPr lang="en-IN" sz="4600" b="0" i="1" strike="noStrike" spc="-29">
                <a:solidFill>
                  <a:srgbClr val="5C5C5C"/>
                </a:solidFill>
                <a:latin typeface="Calibri"/>
              </a:rPr>
              <a:t>p</a:t>
            </a:r>
            <a:r>
              <a:rPr lang="en-IN" sz="4600" b="0" i="1" strike="noStrike" spc="-49">
                <a:solidFill>
                  <a:srgbClr val="5C5C5C"/>
                </a:solidFill>
                <a:latin typeface="Calibri"/>
              </a:rPr>
              <a:t>r</a:t>
            </a:r>
            <a:r>
              <a:rPr lang="en-IN" sz="4600" b="0" i="1" strike="noStrike" spc="-29">
                <a:solidFill>
                  <a:srgbClr val="5C5C5C"/>
                </a:solidFill>
                <a:latin typeface="Calibri"/>
              </a:rPr>
              <a:t>o</a:t>
            </a:r>
            <a:r>
              <a:rPr lang="en-IN" sz="4600" b="0" i="1" strike="noStrike" spc="-43">
                <a:solidFill>
                  <a:srgbClr val="5C5C5C"/>
                </a:solidFill>
                <a:latin typeface="Calibri"/>
              </a:rPr>
              <a:t>b</a:t>
            </a:r>
            <a:r>
              <a:rPr lang="en-IN" sz="4600" b="0" i="1" strike="noStrike" spc="-1">
                <a:solidFill>
                  <a:srgbClr val="5C5C5C"/>
                </a:solidFill>
                <a:latin typeface="Calibri"/>
              </a:rPr>
              <a:t>l</a:t>
            </a:r>
            <a:r>
              <a:rPr lang="en-IN" sz="4600" b="0" i="1" strike="noStrike" spc="-52">
                <a:solidFill>
                  <a:srgbClr val="5C5C5C"/>
                </a:solidFill>
                <a:latin typeface="Calibri"/>
              </a:rPr>
              <a:t>e</a:t>
            </a:r>
            <a:r>
              <a:rPr lang="en-IN" sz="4600" b="0" i="1" strike="noStrike" spc="-38">
                <a:solidFill>
                  <a:srgbClr val="5C5C5C"/>
                </a:solidFill>
                <a:latin typeface="Calibri"/>
              </a:rPr>
              <a:t>m</a:t>
            </a:r>
            <a:endParaRPr lang="en-IN" sz="4600" b="0" strike="noStrike" spc="-1">
              <a:latin typeface="Arial"/>
            </a:endParaRPr>
          </a:p>
          <a:p>
            <a:pPr marL="743760" indent="-730440">
              <a:lnSpc>
                <a:spcPct val="100000"/>
              </a:lnSpc>
              <a:spcBef>
                <a:spcPts val="1091"/>
              </a:spcBef>
              <a:buClr>
                <a:srgbClr val="5C5C5C"/>
              </a:buClr>
              <a:buFont typeface="Calibri"/>
              <a:buAutoNum type="arabicPeriod"/>
            </a:pPr>
            <a:r>
              <a:rPr lang="en-IN" sz="4600" b="0" i="1" strike="noStrike" spc="-29">
                <a:solidFill>
                  <a:srgbClr val="5C5C5C"/>
                </a:solidFill>
                <a:latin typeface="Calibri"/>
              </a:rPr>
              <a:t>S</a:t>
            </a:r>
            <a:r>
              <a:rPr lang="en-IN" sz="4600" b="0" i="1" strike="noStrike" spc="-49">
                <a:solidFill>
                  <a:srgbClr val="5C5C5C"/>
                </a:solidFill>
                <a:latin typeface="Calibri"/>
              </a:rPr>
              <a:t>p</a:t>
            </a:r>
            <a:r>
              <a:rPr lang="en-IN" sz="4600" b="0" i="1" strike="noStrike" spc="-24">
                <a:solidFill>
                  <a:srgbClr val="5C5C5C"/>
                </a:solidFill>
                <a:latin typeface="Calibri"/>
              </a:rPr>
              <a:t>e</a:t>
            </a:r>
            <a:r>
              <a:rPr lang="en-IN" sz="4600" b="0" i="1" strike="noStrike" spc="-49">
                <a:solidFill>
                  <a:srgbClr val="5C5C5C"/>
                </a:solidFill>
                <a:latin typeface="Calibri"/>
              </a:rPr>
              <a:t>c</a:t>
            </a:r>
            <a:r>
              <a:rPr lang="en-IN" sz="4600" b="0" i="1" strike="noStrike" spc="-1">
                <a:solidFill>
                  <a:srgbClr val="5C5C5C"/>
                </a:solidFill>
                <a:latin typeface="Calibri"/>
              </a:rPr>
              <a:t>i</a:t>
            </a:r>
            <a:r>
              <a:rPr lang="en-IN" sz="4600" b="0" i="1" strike="noStrike" spc="-38">
                <a:solidFill>
                  <a:srgbClr val="5C5C5C"/>
                </a:solidFill>
                <a:latin typeface="Calibri"/>
              </a:rPr>
              <a:t>f</a:t>
            </a:r>
            <a:r>
              <a:rPr lang="en-IN" sz="4600" b="0" i="1" strike="noStrike" spc="-24">
                <a:solidFill>
                  <a:srgbClr val="5C5C5C"/>
                </a:solidFill>
                <a:latin typeface="Calibri"/>
              </a:rPr>
              <a:t>y</a:t>
            </a:r>
            <a:r>
              <a:rPr lang="en-IN" sz="4600" b="0" i="1" strike="noStrike" spc="-97">
                <a:solidFill>
                  <a:srgbClr val="5C5C5C"/>
                </a:solidFill>
                <a:latin typeface="Times New Roman"/>
              </a:rPr>
              <a:t> </a:t>
            </a:r>
            <a:r>
              <a:rPr lang="en-IN" sz="4600" b="0" i="1" strike="noStrike" spc="-49">
                <a:solidFill>
                  <a:srgbClr val="5C5C5C"/>
                </a:solidFill>
                <a:latin typeface="Calibri"/>
              </a:rPr>
              <a:t>dat</a:t>
            </a:r>
            <a:r>
              <a:rPr lang="en-IN" sz="4600" b="0" i="1" strike="noStrike" spc="-24">
                <a:solidFill>
                  <a:srgbClr val="5C5C5C"/>
                </a:solidFill>
                <a:latin typeface="Calibri"/>
              </a:rPr>
              <a:t>a</a:t>
            </a:r>
            <a:r>
              <a:rPr lang="en-IN" sz="4600" b="0" i="1" strike="noStrike" spc="-154">
                <a:solidFill>
                  <a:srgbClr val="5C5C5C"/>
                </a:solidFill>
                <a:latin typeface="Times New Roman"/>
              </a:rPr>
              <a:t> </a:t>
            </a:r>
            <a:r>
              <a:rPr lang="en-IN" sz="4600" b="0" i="1" strike="noStrike" spc="-24">
                <a:solidFill>
                  <a:srgbClr val="5C5C5C"/>
                </a:solidFill>
                <a:latin typeface="Calibri"/>
              </a:rPr>
              <a:t>s</a:t>
            </a:r>
            <a:r>
              <a:rPr lang="en-IN" sz="4600" b="0" i="1" strike="noStrike" spc="-49">
                <a:solidFill>
                  <a:srgbClr val="5C5C5C"/>
                </a:solidFill>
                <a:latin typeface="Calibri"/>
              </a:rPr>
              <a:t>t</a:t>
            </a:r>
            <a:r>
              <a:rPr lang="en-IN" sz="4600" b="0" i="1" strike="noStrike" spc="-38">
                <a:solidFill>
                  <a:srgbClr val="5C5C5C"/>
                </a:solidFill>
                <a:latin typeface="Calibri"/>
              </a:rPr>
              <a:t>r</a:t>
            </a:r>
            <a:r>
              <a:rPr lang="en-IN" sz="4600" b="0" i="1" strike="noStrike" spc="-29">
                <a:solidFill>
                  <a:srgbClr val="5C5C5C"/>
                </a:solidFill>
                <a:latin typeface="Calibri"/>
              </a:rPr>
              <a:t>u</a:t>
            </a:r>
            <a:r>
              <a:rPr lang="en-IN" sz="4600" b="0" i="1" strike="noStrike" spc="-49">
                <a:solidFill>
                  <a:srgbClr val="5C5C5C"/>
                </a:solidFill>
                <a:latin typeface="Calibri"/>
              </a:rPr>
              <a:t>c</a:t>
            </a:r>
            <a:r>
              <a:rPr lang="en-IN" sz="4600" b="0" i="1" strike="noStrike" spc="-32">
                <a:solidFill>
                  <a:srgbClr val="5C5C5C"/>
                </a:solidFill>
                <a:latin typeface="Calibri"/>
              </a:rPr>
              <a:t>t</a:t>
            </a:r>
            <a:r>
              <a:rPr lang="en-IN" sz="4600" b="0" i="1" strike="noStrike" spc="-29">
                <a:solidFill>
                  <a:srgbClr val="5C5C5C"/>
                </a:solidFill>
                <a:latin typeface="Calibri"/>
              </a:rPr>
              <a:t>u</a:t>
            </a:r>
            <a:r>
              <a:rPr lang="en-IN" sz="4600" b="0" i="1" strike="noStrike" spc="-49">
                <a:solidFill>
                  <a:srgbClr val="5C5C5C"/>
                </a:solidFill>
                <a:latin typeface="Calibri"/>
              </a:rPr>
              <a:t>r</a:t>
            </a:r>
            <a:r>
              <a:rPr lang="en-IN" sz="4600" b="0" i="1" strike="noStrike" spc="-18">
                <a:solidFill>
                  <a:srgbClr val="5C5C5C"/>
                </a:solidFill>
                <a:latin typeface="Calibri"/>
              </a:rPr>
              <a:t>es</a:t>
            </a:r>
            <a:endParaRPr lang="en-IN" sz="4600" b="0" strike="noStrike" spc="-1">
              <a:latin typeface="Arial"/>
            </a:endParaRPr>
          </a:p>
          <a:p>
            <a:pPr marL="743760" indent="-730440">
              <a:lnSpc>
                <a:spcPct val="100000"/>
              </a:lnSpc>
              <a:spcBef>
                <a:spcPts val="1106"/>
              </a:spcBef>
              <a:buClr>
                <a:srgbClr val="5C5C5C"/>
              </a:buClr>
              <a:buFont typeface="Calibri"/>
              <a:buAutoNum type="arabicPeriod"/>
            </a:pPr>
            <a:r>
              <a:rPr lang="en-IN" sz="4600" b="0" i="1" strike="noStrike" spc="-32">
                <a:solidFill>
                  <a:srgbClr val="5C5C5C"/>
                </a:solidFill>
                <a:latin typeface="Calibri"/>
              </a:rPr>
              <a:t>D</a:t>
            </a:r>
            <a:r>
              <a:rPr lang="en-IN" sz="4600" b="0" i="1" strike="noStrike" spc="-49">
                <a:solidFill>
                  <a:srgbClr val="5C5C5C"/>
                </a:solidFill>
                <a:latin typeface="Calibri"/>
              </a:rPr>
              <a:t>e</a:t>
            </a:r>
            <a:r>
              <a:rPr lang="en-IN" sz="4600" b="0" i="1" strike="noStrike" spc="-4">
                <a:solidFill>
                  <a:srgbClr val="5C5C5C"/>
                </a:solidFill>
                <a:latin typeface="Calibri"/>
              </a:rPr>
              <a:t>f</a:t>
            </a:r>
            <a:r>
              <a:rPr lang="en-IN" sz="4600" b="0" i="1" strike="noStrike" spc="-24">
                <a:solidFill>
                  <a:srgbClr val="5C5C5C"/>
                </a:solidFill>
                <a:latin typeface="Calibri"/>
              </a:rPr>
              <a:t>i</a:t>
            </a:r>
            <a:r>
              <a:rPr lang="en-IN" sz="4600" b="0" i="1" strike="noStrike" spc="-29">
                <a:solidFill>
                  <a:srgbClr val="5C5C5C"/>
                </a:solidFill>
                <a:latin typeface="Calibri"/>
              </a:rPr>
              <a:t>n</a:t>
            </a:r>
            <a:r>
              <a:rPr lang="en-IN" sz="4600" b="0" i="1" strike="noStrike" spc="-24">
                <a:solidFill>
                  <a:srgbClr val="5C5C5C"/>
                </a:solidFill>
                <a:latin typeface="Calibri"/>
              </a:rPr>
              <a:t>e</a:t>
            </a:r>
            <a:r>
              <a:rPr lang="en-IN" sz="4600" b="0" i="1" strike="noStrike" spc="-174">
                <a:solidFill>
                  <a:srgbClr val="5C5C5C"/>
                </a:solidFill>
                <a:latin typeface="Times New Roman"/>
              </a:rPr>
              <a:t> </a:t>
            </a:r>
            <a:r>
              <a:rPr lang="en-IN" sz="4600" b="0" i="1" strike="noStrike" spc="-24">
                <a:solidFill>
                  <a:srgbClr val="5C5C5C"/>
                </a:solidFill>
                <a:latin typeface="Calibri"/>
              </a:rPr>
              <a:t>f</a:t>
            </a:r>
            <a:r>
              <a:rPr lang="en-IN" sz="4600" b="0" i="1" strike="noStrike" spc="-18">
                <a:solidFill>
                  <a:srgbClr val="5C5C5C"/>
                </a:solidFill>
                <a:latin typeface="Calibri"/>
              </a:rPr>
              <a:t>o</a:t>
            </a:r>
            <a:r>
              <a:rPr lang="en-IN" sz="4600" b="0" i="1" strike="noStrike" spc="-49">
                <a:solidFill>
                  <a:srgbClr val="5C5C5C"/>
                </a:solidFill>
                <a:latin typeface="Calibri"/>
              </a:rPr>
              <a:t>r</a:t>
            </a:r>
            <a:r>
              <a:rPr lang="en-IN" sz="4600" b="0" i="1" strike="noStrike" spc="-69">
                <a:solidFill>
                  <a:srgbClr val="5C5C5C"/>
                </a:solidFill>
                <a:latin typeface="Calibri"/>
              </a:rPr>
              <a:t>m</a:t>
            </a:r>
            <a:r>
              <a:rPr lang="en-IN" sz="4600" b="0" i="1" strike="noStrike" spc="-49">
                <a:solidFill>
                  <a:srgbClr val="5C5C5C"/>
                </a:solidFill>
                <a:latin typeface="Calibri"/>
              </a:rPr>
              <a:t>a</a:t>
            </a:r>
            <a:r>
              <a:rPr lang="en-IN" sz="4600" b="0" i="1" strike="noStrike" spc="-18">
                <a:solidFill>
                  <a:srgbClr val="5C5C5C"/>
                </a:solidFill>
                <a:latin typeface="Calibri"/>
              </a:rPr>
              <a:t>t</a:t>
            </a:r>
            <a:r>
              <a:rPr lang="en-IN" sz="4600" b="0" i="1" strike="noStrike" spc="-194">
                <a:solidFill>
                  <a:srgbClr val="5C5C5C"/>
                </a:solidFill>
                <a:latin typeface="Times New Roman"/>
              </a:rPr>
              <a:t> </a:t>
            </a:r>
            <a:r>
              <a:rPr lang="en-IN" sz="4600" b="0" i="1" strike="noStrike" spc="-4">
                <a:solidFill>
                  <a:srgbClr val="5C5C5C"/>
                </a:solidFill>
                <a:latin typeface="Calibri"/>
              </a:rPr>
              <a:t>o</a:t>
            </a:r>
            <a:r>
              <a:rPr lang="en-IN" sz="4600" b="0" i="1" strike="noStrike" spc="-1">
                <a:solidFill>
                  <a:srgbClr val="5C5C5C"/>
                </a:solidFill>
                <a:latin typeface="Calibri"/>
              </a:rPr>
              <a:t>f</a:t>
            </a:r>
            <a:r>
              <a:rPr lang="en-IN" sz="4600" b="0" i="1" strike="noStrike" spc="-123">
                <a:solidFill>
                  <a:srgbClr val="5C5C5C"/>
                </a:solidFill>
                <a:latin typeface="Times New Roman"/>
              </a:rPr>
              <a:t> </a:t>
            </a:r>
            <a:r>
              <a:rPr lang="en-IN" sz="4600" b="0" i="1" strike="noStrike" spc="-49">
                <a:solidFill>
                  <a:srgbClr val="5C5C5C"/>
                </a:solidFill>
                <a:latin typeface="Calibri"/>
              </a:rPr>
              <a:t>dat</a:t>
            </a:r>
            <a:r>
              <a:rPr lang="en-IN" sz="4600" b="0" i="1" strike="noStrike" spc="-24">
                <a:solidFill>
                  <a:srgbClr val="5C5C5C"/>
                </a:solidFill>
                <a:latin typeface="Calibri"/>
              </a:rPr>
              <a:t>a</a:t>
            </a:r>
            <a:r>
              <a:rPr lang="en-IN" sz="4600" b="0" i="1" strike="noStrike" spc="-143">
                <a:solidFill>
                  <a:srgbClr val="5C5C5C"/>
                </a:solidFill>
                <a:latin typeface="Times New Roman"/>
              </a:rPr>
              <a:t> </a:t>
            </a:r>
            <a:r>
              <a:rPr lang="en-IN" sz="4600" b="0" i="1" strike="noStrike" spc="-24">
                <a:solidFill>
                  <a:srgbClr val="5C5C5C"/>
                </a:solidFill>
                <a:latin typeface="Calibri"/>
              </a:rPr>
              <a:t>s</a:t>
            </a:r>
            <a:r>
              <a:rPr lang="en-IN" sz="4600" b="0" i="1" strike="noStrike" spc="-49">
                <a:solidFill>
                  <a:srgbClr val="5C5C5C"/>
                </a:solidFill>
                <a:latin typeface="Calibri"/>
              </a:rPr>
              <a:t>t</a:t>
            </a:r>
            <a:r>
              <a:rPr lang="en-IN" sz="4600" b="0" i="1" strike="noStrike" spc="-38">
                <a:solidFill>
                  <a:srgbClr val="5C5C5C"/>
                </a:solidFill>
                <a:latin typeface="Calibri"/>
              </a:rPr>
              <a:t>r</a:t>
            </a:r>
            <a:r>
              <a:rPr lang="en-IN" sz="4600" b="0" i="1" strike="noStrike" spc="-29">
                <a:solidFill>
                  <a:srgbClr val="5C5C5C"/>
                </a:solidFill>
                <a:latin typeface="Calibri"/>
              </a:rPr>
              <a:t>u</a:t>
            </a:r>
            <a:r>
              <a:rPr lang="en-IN" sz="4600" b="0" i="1" strike="noStrike" spc="-49">
                <a:solidFill>
                  <a:srgbClr val="5C5C5C"/>
                </a:solidFill>
                <a:latin typeface="Calibri"/>
              </a:rPr>
              <a:t>c</a:t>
            </a:r>
            <a:r>
              <a:rPr lang="en-IN" sz="4600" b="0" i="1" strike="noStrike" spc="-38">
                <a:solidFill>
                  <a:srgbClr val="5C5C5C"/>
                </a:solidFill>
                <a:latin typeface="Calibri"/>
              </a:rPr>
              <a:t>t</a:t>
            </a:r>
            <a:r>
              <a:rPr lang="en-IN" sz="4600" b="0" i="1" strike="noStrike" spc="-29">
                <a:solidFill>
                  <a:srgbClr val="5C5C5C"/>
                </a:solidFill>
                <a:latin typeface="Calibri"/>
              </a:rPr>
              <a:t>u</a:t>
            </a:r>
            <a:r>
              <a:rPr lang="en-IN" sz="4600" b="0" i="1" strike="noStrike" spc="-49">
                <a:solidFill>
                  <a:srgbClr val="5C5C5C"/>
                </a:solidFill>
                <a:latin typeface="Calibri"/>
              </a:rPr>
              <a:t>r</a:t>
            </a:r>
            <a:r>
              <a:rPr lang="en-IN" sz="4600" b="0" i="1" strike="noStrike" spc="-38">
                <a:solidFill>
                  <a:srgbClr val="5C5C5C"/>
                </a:solidFill>
                <a:latin typeface="Calibri"/>
              </a:rPr>
              <a:t>e</a:t>
            </a:r>
            <a:r>
              <a:rPr lang="en-IN" sz="4600" b="0" i="1" strike="noStrike" spc="-1">
                <a:solidFill>
                  <a:srgbClr val="5C5C5C"/>
                </a:solidFill>
                <a:latin typeface="Calibri"/>
              </a:rPr>
              <a:t>s</a:t>
            </a:r>
            <a:endParaRPr lang="en-IN" sz="4600" b="0" strike="noStrike" spc="-1">
              <a:latin typeface="Arial"/>
            </a:endParaRPr>
          </a:p>
          <a:p>
            <a:pPr marL="743760" indent="-730440">
              <a:lnSpc>
                <a:spcPct val="100000"/>
              </a:lnSpc>
              <a:spcBef>
                <a:spcPts val="1106"/>
              </a:spcBef>
              <a:buClr>
                <a:srgbClr val="5C5C5C"/>
              </a:buClr>
              <a:buFont typeface="Calibri"/>
              <a:buAutoNum type="arabicPeriod"/>
            </a:pPr>
            <a:r>
              <a:rPr lang="en-IN" sz="4600" b="0" i="1" strike="noStrike" spc="-29">
                <a:solidFill>
                  <a:srgbClr val="5C5C5C"/>
                </a:solidFill>
                <a:latin typeface="Calibri"/>
              </a:rPr>
              <a:t>S</a:t>
            </a:r>
            <a:r>
              <a:rPr lang="en-IN" sz="4600" b="0" i="1" strike="noStrike" spc="-49">
                <a:solidFill>
                  <a:srgbClr val="5C5C5C"/>
                </a:solidFill>
                <a:latin typeface="Calibri"/>
              </a:rPr>
              <a:t>p</a:t>
            </a:r>
            <a:r>
              <a:rPr lang="en-IN" sz="4600" b="0" i="1" strike="noStrike" spc="-24">
                <a:solidFill>
                  <a:srgbClr val="5C5C5C"/>
                </a:solidFill>
                <a:latin typeface="Calibri"/>
              </a:rPr>
              <a:t>e</a:t>
            </a:r>
            <a:r>
              <a:rPr lang="en-IN" sz="4600" b="0" i="1" strike="noStrike" spc="-49">
                <a:solidFill>
                  <a:srgbClr val="5C5C5C"/>
                </a:solidFill>
                <a:latin typeface="Calibri"/>
              </a:rPr>
              <a:t>c</a:t>
            </a:r>
            <a:r>
              <a:rPr lang="en-IN" sz="4600" b="0" i="1" strike="noStrike" spc="-1">
                <a:solidFill>
                  <a:srgbClr val="5C5C5C"/>
                </a:solidFill>
                <a:latin typeface="Calibri"/>
              </a:rPr>
              <a:t>i</a:t>
            </a:r>
            <a:r>
              <a:rPr lang="en-IN" sz="4600" b="0" i="1" strike="noStrike" spc="-38">
                <a:solidFill>
                  <a:srgbClr val="5C5C5C"/>
                </a:solidFill>
                <a:latin typeface="Calibri"/>
              </a:rPr>
              <a:t>f</a:t>
            </a:r>
            <a:r>
              <a:rPr lang="en-IN" sz="4600" b="0" i="1" strike="noStrike" spc="-24">
                <a:solidFill>
                  <a:srgbClr val="5C5C5C"/>
                </a:solidFill>
                <a:latin typeface="Calibri"/>
              </a:rPr>
              <a:t>y</a:t>
            </a:r>
            <a:r>
              <a:rPr lang="en-IN" sz="4600" b="0" i="1" strike="noStrike" spc="-97">
                <a:solidFill>
                  <a:srgbClr val="5C5C5C"/>
                </a:solidFill>
                <a:latin typeface="Times New Roman"/>
              </a:rPr>
              <a:t> </a:t>
            </a:r>
            <a:r>
              <a:rPr lang="en-IN" sz="4600" b="0" i="1" strike="noStrike" spc="-4">
                <a:solidFill>
                  <a:srgbClr val="5C5C5C"/>
                </a:solidFill>
                <a:latin typeface="Calibri"/>
              </a:rPr>
              <a:t>a</a:t>
            </a:r>
            <a:r>
              <a:rPr lang="en-IN" sz="4600" b="0" i="1" strike="noStrike" spc="-24">
                <a:solidFill>
                  <a:srgbClr val="5C5C5C"/>
                </a:solidFill>
                <a:latin typeface="Calibri"/>
              </a:rPr>
              <a:t>l</a:t>
            </a:r>
            <a:r>
              <a:rPr lang="en-IN" sz="4600" b="0" i="1" strike="noStrike" spc="-29">
                <a:solidFill>
                  <a:srgbClr val="5C5C5C"/>
                </a:solidFill>
                <a:latin typeface="Calibri"/>
              </a:rPr>
              <a:t>g</a:t>
            </a:r>
            <a:r>
              <a:rPr lang="en-IN" sz="4600" b="0" i="1" strike="noStrike" spc="-43">
                <a:solidFill>
                  <a:srgbClr val="5C5C5C"/>
                </a:solidFill>
                <a:latin typeface="Calibri"/>
              </a:rPr>
              <a:t>o</a:t>
            </a:r>
            <a:r>
              <a:rPr lang="en-IN" sz="4600" b="0" i="1" strike="noStrike" spc="-38">
                <a:solidFill>
                  <a:srgbClr val="5C5C5C"/>
                </a:solidFill>
                <a:latin typeface="Calibri"/>
              </a:rPr>
              <a:t>r</a:t>
            </a:r>
            <a:r>
              <a:rPr lang="en-IN" sz="4600" b="0" i="1" strike="noStrike" spc="-1">
                <a:solidFill>
                  <a:srgbClr val="5C5C5C"/>
                </a:solidFill>
                <a:latin typeface="Calibri"/>
              </a:rPr>
              <a:t>i</a:t>
            </a:r>
            <a:r>
              <a:rPr lang="en-IN" sz="4600" b="0" i="1" strike="noStrike" spc="-49">
                <a:solidFill>
                  <a:srgbClr val="5C5C5C"/>
                </a:solidFill>
                <a:latin typeface="Calibri"/>
              </a:rPr>
              <a:t>t</a:t>
            </a:r>
            <a:r>
              <a:rPr lang="en-IN" sz="4600" b="0" i="1" strike="noStrike" spc="-32">
                <a:solidFill>
                  <a:srgbClr val="5C5C5C"/>
                </a:solidFill>
                <a:latin typeface="Calibri"/>
              </a:rPr>
              <a:t>hm</a:t>
            </a:r>
            <a:endParaRPr lang="en-IN" sz="4600" b="0" strike="noStrike" spc="-1">
              <a:latin typeface="Arial"/>
            </a:endParaRPr>
          </a:p>
          <a:p>
            <a:pPr marL="743760" indent="-730440">
              <a:lnSpc>
                <a:spcPct val="100000"/>
              </a:lnSpc>
              <a:spcBef>
                <a:spcPts val="1091"/>
              </a:spcBef>
              <a:buClr>
                <a:srgbClr val="5C5C5C"/>
              </a:buClr>
              <a:buFont typeface="Calibri"/>
              <a:buAutoNum type="arabicPeriod"/>
            </a:pPr>
            <a:r>
              <a:rPr lang="en-IN" sz="4600" b="0" i="1" strike="noStrike" spc="-24">
                <a:solidFill>
                  <a:srgbClr val="5C5C5C"/>
                </a:solidFill>
                <a:latin typeface="Calibri"/>
              </a:rPr>
              <a:t>L</a:t>
            </a:r>
            <a:r>
              <a:rPr lang="en-IN" sz="4600" b="0" i="1" strike="noStrike" spc="-38">
                <a:solidFill>
                  <a:srgbClr val="5C5C5C"/>
                </a:solidFill>
                <a:latin typeface="Calibri"/>
              </a:rPr>
              <a:t>o</a:t>
            </a:r>
            <a:r>
              <a:rPr lang="en-IN" sz="4600" b="0" i="1" strike="noStrike" spc="-29">
                <a:solidFill>
                  <a:srgbClr val="5C5C5C"/>
                </a:solidFill>
                <a:latin typeface="Calibri"/>
              </a:rPr>
              <a:t>o</a:t>
            </a:r>
            <a:r>
              <a:rPr lang="en-IN" sz="4600" b="0" i="1" strike="noStrike" spc="-24">
                <a:solidFill>
                  <a:srgbClr val="5C5C5C"/>
                </a:solidFill>
                <a:latin typeface="Calibri"/>
              </a:rPr>
              <a:t>k</a:t>
            </a:r>
            <a:r>
              <a:rPr lang="en-IN" sz="4600" b="0" i="1" strike="noStrike" spc="-111">
                <a:solidFill>
                  <a:srgbClr val="5C5C5C"/>
                </a:solidFill>
                <a:latin typeface="Times New Roman"/>
              </a:rPr>
              <a:t> </a:t>
            </a:r>
            <a:r>
              <a:rPr lang="en-IN" sz="4600" b="0" i="1" strike="noStrike" spc="-63">
                <a:solidFill>
                  <a:srgbClr val="5C5C5C"/>
                </a:solidFill>
                <a:latin typeface="Calibri"/>
              </a:rPr>
              <a:t>f</a:t>
            </a:r>
            <a:r>
              <a:rPr lang="en-IN" sz="4600" b="0" i="1" strike="noStrike" spc="-69">
                <a:solidFill>
                  <a:srgbClr val="5C5C5C"/>
                </a:solidFill>
                <a:latin typeface="Calibri"/>
              </a:rPr>
              <a:t>o</a:t>
            </a:r>
            <a:r>
              <a:rPr lang="en-IN" sz="4600" b="0" i="1" strike="noStrike" spc="-18">
                <a:solidFill>
                  <a:srgbClr val="5C5C5C"/>
                </a:solidFill>
                <a:latin typeface="Calibri"/>
              </a:rPr>
              <a:t>r</a:t>
            </a:r>
            <a:r>
              <a:rPr lang="en-IN" sz="4600" b="0" i="1" strike="noStrike" spc="-194">
                <a:solidFill>
                  <a:srgbClr val="5C5C5C"/>
                </a:solidFill>
                <a:latin typeface="Times New Roman"/>
              </a:rPr>
              <a:t> </a:t>
            </a:r>
            <a:r>
              <a:rPr lang="en-IN" sz="4600" b="0" i="1" strike="noStrike" spc="-38">
                <a:solidFill>
                  <a:srgbClr val="5C5C5C"/>
                </a:solidFill>
                <a:latin typeface="Calibri"/>
              </a:rPr>
              <a:t>m</a:t>
            </a:r>
            <a:r>
              <a:rPr lang="en-IN" sz="4600" b="0" i="1" strike="noStrike" spc="-43">
                <a:solidFill>
                  <a:srgbClr val="5C5C5C"/>
                </a:solidFill>
                <a:latin typeface="Calibri"/>
              </a:rPr>
              <a:t>o</a:t>
            </a:r>
            <a:r>
              <a:rPr lang="en-IN" sz="4600" b="0" i="1" strike="noStrike" spc="-29">
                <a:solidFill>
                  <a:srgbClr val="5C5C5C"/>
                </a:solidFill>
                <a:latin typeface="Calibri"/>
              </a:rPr>
              <a:t>d</a:t>
            </a:r>
            <a:r>
              <a:rPr lang="en-IN" sz="4600" b="0" i="1" strike="noStrike" spc="-49">
                <a:solidFill>
                  <a:srgbClr val="5C5C5C"/>
                </a:solidFill>
                <a:latin typeface="Calibri"/>
              </a:rPr>
              <a:t>u</a:t>
            </a:r>
            <a:r>
              <a:rPr lang="en-IN" sz="4600" b="0" i="1" strike="noStrike" spc="-1">
                <a:solidFill>
                  <a:srgbClr val="5C5C5C"/>
                </a:solidFill>
                <a:latin typeface="Calibri"/>
              </a:rPr>
              <a:t>l</a:t>
            </a:r>
            <a:r>
              <a:rPr lang="en-IN" sz="4600" b="0" i="1" strike="noStrike" spc="-49">
                <a:solidFill>
                  <a:srgbClr val="5C5C5C"/>
                </a:solidFill>
                <a:latin typeface="Calibri"/>
              </a:rPr>
              <a:t>a</a:t>
            </a:r>
            <a:r>
              <a:rPr lang="en-IN" sz="4600" b="0" i="1" strike="noStrike" spc="-38">
                <a:solidFill>
                  <a:srgbClr val="5C5C5C"/>
                </a:solidFill>
                <a:latin typeface="Calibri"/>
              </a:rPr>
              <a:t>r</a:t>
            </a:r>
            <a:r>
              <a:rPr lang="en-IN" sz="4600" b="0" i="1" strike="noStrike" spc="-1">
                <a:solidFill>
                  <a:srgbClr val="5C5C5C"/>
                </a:solidFill>
                <a:latin typeface="Calibri"/>
              </a:rPr>
              <a:t>i</a:t>
            </a:r>
            <a:r>
              <a:rPr lang="en-IN" sz="4600" b="0" i="1" strike="noStrike" spc="-49">
                <a:solidFill>
                  <a:srgbClr val="5C5C5C"/>
                </a:solidFill>
                <a:latin typeface="Calibri"/>
              </a:rPr>
              <a:t>t</a:t>
            </a:r>
            <a:r>
              <a:rPr lang="en-IN" sz="4600" b="0" i="1" strike="noStrike" spc="-24">
                <a:solidFill>
                  <a:srgbClr val="5C5C5C"/>
                </a:solidFill>
                <a:latin typeface="Calibri"/>
              </a:rPr>
              <a:t>y</a:t>
            </a:r>
            <a:r>
              <a:rPr lang="en-IN" sz="4600" b="0" i="1" strike="noStrike" spc="-77">
                <a:solidFill>
                  <a:srgbClr val="5C5C5C"/>
                </a:solidFill>
                <a:latin typeface="Times New Roman"/>
              </a:rPr>
              <a:t> </a:t>
            </a:r>
            <a:r>
              <a:rPr lang="en-IN" sz="4600" b="0" i="1" strike="noStrike" spc="-32">
                <a:solidFill>
                  <a:srgbClr val="5C5C5C"/>
                </a:solidFill>
                <a:latin typeface="Calibri"/>
              </a:rPr>
              <a:t>[c</a:t>
            </a:r>
            <a:r>
              <a:rPr lang="en-IN" sz="4600" b="0" i="1" strike="noStrike" spc="-29">
                <a:solidFill>
                  <a:srgbClr val="5C5C5C"/>
                </a:solidFill>
                <a:latin typeface="Calibri"/>
              </a:rPr>
              <a:t>a</a:t>
            </a:r>
            <a:r>
              <a:rPr lang="en-IN" sz="4600" b="0" i="1" strike="noStrike" spc="-49">
                <a:solidFill>
                  <a:srgbClr val="5C5C5C"/>
                </a:solidFill>
                <a:latin typeface="Calibri"/>
              </a:rPr>
              <a:t>p</a:t>
            </a:r>
            <a:r>
              <a:rPr lang="en-IN" sz="4600" b="0" i="1" strike="noStrike" spc="-29">
                <a:solidFill>
                  <a:srgbClr val="5C5C5C"/>
                </a:solidFill>
                <a:latin typeface="Calibri"/>
              </a:rPr>
              <a:t>a</a:t>
            </a:r>
            <a:r>
              <a:rPr lang="en-IN" sz="4600" b="0" i="1" strike="noStrike" spc="-49">
                <a:solidFill>
                  <a:srgbClr val="5C5C5C"/>
                </a:solidFill>
                <a:latin typeface="Calibri"/>
              </a:rPr>
              <a:t>b</a:t>
            </a:r>
            <a:r>
              <a:rPr lang="en-IN" sz="4600" b="0" i="1" strike="noStrike" spc="-1">
                <a:solidFill>
                  <a:srgbClr val="5C5C5C"/>
                </a:solidFill>
                <a:latin typeface="Calibri"/>
              </a:rPr>
              <a:t>i</a:t>
            </a:r>
            <a:r>
              <a:rPr lang="en-IN" sz="4600" b="0" i="1" strike="noStrike" spc="-29">
                <a:solidFill>
                  <a:srgbClr val="5C5C5C"/>
                </a:solidFill>
                <a:latin typeface="Calibri"/>
              </a:rPr>
              <a:t>l</a:t>
            </a:r>
            <a:r>
              <a:rPr lang="en-IN" sz="4600" b="0" i="1" strike="noStrike" spc="-1">
                <a:solidFill>
                  <a:srgbClr val="5C5C5C"/>
                </a:solidFill>
                <a:latin typeface="Calibri"/>
              </a:rPr>
              <a:t>i</a:t>
            </a:r>
            <a:r>
              <a:rPr lang="en-IN" sz="4600" b="0" i="1" strike="noStrike" spc="-49">
                <a:solidFill>
                  <a:srgbClr val="5C5C5C"/>
                </a:solidFill>
                <a:latin typeface="Calibri"/>
              </a:rPr>
              <a:t>t</a:t>
            </a:r>
            <a:r>
              <a:rPr lang="en-IN" sz="4600" b="0" i="1" strike="noStrike" spc="-24">
                <a:solidFill>
                  <a:srgbClr val="5C5C5C"/>
                </a:solidFill>
                <a:latin typeface="Calibri"/>
              </a:rPr>
              <a:t>y</a:t>
            </a:r>
            <a:r>
              <a:rPr lang="en-IN" sz="4600" b="0" i="1" strike="noStrike" spc="-162">
                <a:solidFill>
                  <a:srgbClr val="5C5C5C"/>
                </a:solidFill>
                <a:latin typeface="Times New Roman"/>
              </a:rPr>
              <a:t> </a:t>
            </a:r>
            <a:r>
              <a:rPr lang="en-IN" sz="4600" b="0" i="1" strike="noStrike" spc="-29">
                <a:solidFill>
                  <a:srgbClr val="5C5C5C"/>
                </a:solidFill>
                <a:latin typeface="Calibri"/>
              </a:rPr>
              <a:t>o</a:t>
            </a:r>
            <a:r>
              <a:rPr lang="en-IN" sz="4600" b="0" i="1" strike="noStrike" spc="-12">
                <a:solidFill>
                  <a:srgbClr val="5C5C5C"/>
                </a:solidFill>
                <a:latin typeface="Calibri"/>
              </a:rPr>
              <a:t>f</a:t>
            </a:r>
            <a:r>
              <a:rPr lang="en-IN" sz="4600" b="0" i="1" strike="noStrike" spc="-128">
                <a:solidFill>
                  <a:srgbClr val="5C5C5C"/>
                </a:solidFill>
                <a:latin typeface="Times New Roman"/>
              </a:rPr>
              <a:t> </a:t>
            </a:r>
            <a:r>
              <a:rPr lang="en-IN" sz="4600" b="0" i="1" strike="noStrike" spc="-29">
                <a:solidFill>
                  <a:srgbClr val="5C5C5C"/>
                </a:solidFill>
                <a:latin typeface="Calibri"/>
              </a:rPr>
              <a:t>o</a:t>
            </a:r>
            <a:r>
              <a:rPr lang="en-IN" sz="4600" b="0" i="1" strike="noStrike" spc="-49">
                <a:solidFill>
                  <a:srgbClr val="5C5C5C"/>
                </a:solidFill>
                <a:latin typeface="Calibri"/>
              </a:rPr>
              <a:t>n</a:t>
            </a:r>
            <a:r>
              <a:rPr lang="en-IN" sz="4600" b="0" i="1" strike="noStrike" spc="-24">
                <a:solidFill>
                  <a:srgbClr val="5C5C5C"/>
                </a:solidFill>
                <a:latin typeface="Calibri"/>
              </a:rPr>
              <a:t>e</a:t>
            </a:r>
            <a:r>
              <a:rPr lang="en-IN" sz="4600" b="0" i="1" strike="noStrike" spc="-12">
                <a:solidFill>
                  <a:srgbClr val="5C5C5C"/>
                </a:solidFill>
                <a:latin typeface="Times New Roman"/>
              </a:rPr>
              <a:t> </a:t>
            </a:r>
            <a:r>
              <a:rPr lang="en-IN" sz="4600" b="0" i="1" strike="noStrike" spc="-49">
                <a:solidFill>
                  <a:srgbClr val="5C5C5C"/>
                </a:solidFill>
                <a:latin typeface="Calibri"/>
              </a:rPr>
              <a:t>pr</a:t>
            </a:r>
            <a:r>
              <a:rPr lang="en-IN" sz="4600" b="0" i="1" strike="noStrike" spc="-43">
                <a:solidFill>
                  <a:srgbClr val="5C5C5C"/>
                </a:solidFill>
                <a:latin typeface="Calibri"/>
              </a:rPr>
              <a:t>o</a:t>
            </a:r>
            <a:r>
              <a:rPr lang="en-IN" sz="4600" b="0" i="1" strike="noStrike" spc="-49">
                <a:solidFill>
                  <a:srgbClr val="5C5C5C"/>
                </a:solidFill>
                <a:latin typeface="Calibri"/>
              </a:rPr>
              <a:t>gra</a:t>
            </a:r>
            <a:r>
              <a:rPr lang="en-IN" sz="4600" b="0" i="1" strike="noStrike" spc="-38">
                <a:solidFill>
                  <a:srgbClr val="5C5C5C"/>
                </a:solidFill>
                <a:latin typeface="Calibri"/>
              </a:rPr>
              <a:t>m</a:t>
            </a:r>
            <a:r>
              <a:rPr lang="en-IN" sz="4600" b="0" i="1" strike="noStrike" spc="-188">
                <a:solidFill>
                  <a:srgbClr val="5C5C5C"/>
                </a:solidFill>
                <a:latin typeface="Times New Roman"/>
              </a:rPr>
              <a:t> </a:t>
            </a:r>
            <a:r>
              <a:rPr lang="en-IN" sz="4600" b="0" i="1" strike="noStrike" spc="-63">
                <a:solidFill>
                  <a:srgbClr val="5C5C5C"/>
                </a:solidFill>
                <a:latin typeface="Calibri"/>
              </a:rPr>
              <a:t>t</a:t>
            </a:r>
            <a:r>
              <a:rPr lang="en-IN" sz="4600" b="0" i="1" strike="noStrike" spc="-24">
                <a:solidFill>
                  <a:srgbClr val="5C5C5C"/>
                </a:solidFill>
                <a:latin typeface="Calibri"/>
              </a:rPr>
              <a:t>o</a:t>
            </a:r>
            <a:r>
              <a:rPr lang="en-IN" sz="4600" b="0" i="1" strike="noStrike" spc="-182">
                <a:solidFill>
                  <a:srgbClr val="5C5C5C"/>
                </a:solidFill>
                <a:latin typeface="Times New Roman"/>
              </a:rPr>
              <a:t> </a:t>
            </a:r>
            <a:r>
              <a:rPr lang="en-IN" sz="4600" b="0" i="1" strike="noStrike" spc="-29">
                <a:solidFill>
                  <a:srgbClr val="5C5C5C"/>
                </a:solidFill>
                <a:latin typeface="Calibri"/>
              </a:rPr>
              <a:t>b</a:t>
            </a:r>
            <a:r>
              <a:rPr lang="en-IN" sz="4600" b="0" i="1" strike="noStrike" spc="-24">
                <a:solidFill>
                  <a:srgbClr val="5C5C5C"/>
                </a:solidFill>
                <a:latin typeface="Calibri"/>
              </a:rPr>
              <a:t>e</a:t>
            </a:r>
            <a:r>
              <a:rPr lang="en-IN" sz="4600" b="0" i="1" strike="noStrike" spc="-134">
                <a:solidFill>
                  <a:srgbClr val="5C5C5C"/>
                </a:solidFill>
                <a:latin typeface="Times New Roman"/>
              </a:rPr>
              <a:t> </a:t>
            </a:r>
            <a:r>
              <a:rPr lang="en-IN" sz="4600" b="0" i="1" strike="noStrike" spc="-24">
                <a:solidFill>
                  <a:srgbClr val="5C5C5C"/>
                </a:solidFill>
                <a:latin typeface="Calibri"/>
              </a:rPr>
              <a:t>s</a:t>
            </a:r>
            <a:r>
              <a:rPr lang="en-IN" sz="4600" b="0" i="1" strike="noStrike" spc="-43">
                <a:solidFill>
                  <a:srgbClr val="5C5C5C"/>
                </a:solidFill>
                <a:latin typeface="Calibri"/>
              </a:rPr>
              <a:t>u</a:t>
            </a:r>
            <a:r>
              <a:rPr lang="en-IN" sz="4600" b="0" i="1" strike="noStrike" spc="-29">
                <a:solidFill>
                  <a:srgbClr val="5C5C5C"/>
                </a:solidFill>
                <a:latin typeface="Calibri"/>
              </a:rPr>
              <a:t>b</a:t>
            </a:r>
            <a:r>
              <a:rPr lang="en-IN" sz="4600" b="0" i="1" strike="noStrike" spc="-49">
                <a:solidFill>
                  <a:srgbClr val="5C5C5C"/>
                </a:solidFill>
                <a:latin typeface="Calibri"/>
              </a:rPr>
              <a:t>d</a:t>
            </a:r>
            <a:r>
              <a:rPr lang="en-IN" sz="4600" b="0" i="1" strike="noStrike" spc="-1">
                <a:solidFill>
                  <a:srgbClr val="5C5C5C"/>
                </a:solidFill>
                <a:latin typeface="Calibri"/>
              </a:rPr>
              <a:t>i</a:t>
            </a:r>
            <a:r>
              <a:rPr lang="en-IN" sz="4600" b="0" i="1" strike="noStrike" spc="-49">
                <a:solidFill>
                  <a:srgbClr val="5C5C5C"/>
                </a:solidFill>
                <a:latin typeface="Calibri"/>
              </a:rPr>
              <a:t>v</a:t>
            </a:r>
            <a:r>
              <a:rPr lang="en-IN" sz="4600" b="0" i="1" strike="noStrike" spc="-1">
                <a:solidFill>
                  <a:srgbClr val="5C5C5C"/>
                </a:solidFill>
                <a:latin typeface="Calibri"/>
              </a:rPr>
              <a:t>i</a:t>
            </a:r>
            <a:r>
              <a:rPr lang="en-IN" sz="4600" b="0" i="1" strike="noStrike" spc="-49">
                <a:solidFill>
                  <a:srgbClr val="5C5C5C"/>
                </a:solidFill>
                <a:latin typeface="Calibri"/>
              </a:rPr>
              <a:t>d</a:t>
            </a:r>
            <a:r>
              <a:rPr lang="en-IN" sz="4600" b="0" i="1" strike="noStrike" spc="-24">
                <a:solidFill>
                  <a:srgbClr val="5C5C5C"/>
                </a:solidFill>
                <a:latin typeface="Calibri"/>
              </a:rPr>
              <a:t>ed</a:t>
            </a:r>
            <a:r>
              <a:rPr lang="en-IN" sz="4600" b="0" i="1" strike="noStrike" spc="-103">
                <a:solidFill>
                  <a:srgbClr val="5C5C5C"/>
                </a:solidFill>
                <a:latin typeface="Times New Roman"/>
              </a:rPr>
              <a:t> </a:t>
            </a:r>
            <a:r>
              <a:rPr lang="en-IN" sz="4600" b="0" i="1" strike="noStrike" spc="-24">
                <a:solidFill>
                  <a:srgbClr val="5C5C5C"/>
                </a:solidFill>
                <a:latin typeface="Calibri"/>
              </a:rPr>
              <a:t>i</a:t>
            </a:r>
            <a:r>
              <a:rPr lang="en-IN" sz="4600" b="0" i="1" strike="noStrike" spc="-49">
                <a:solidFill>
                  <a:srgbClr val="5C5C5C"/>
                </a:solidFill>
                <a:latin typeface="Calibri"/>
              </a:rPr>
              <a:t>nt</a:t>
            </a:r>
            <a:r>
              <a:rPr lang="en-IN" sz="4600" b="0" i="1" strike="noStrike" spc="-24">
                <a:solidFill>
                  <a:srgbClr val="5C5C5C"/>
                </a:solidFill>
                <a:latin typeface="Calibri"/>
              </a:rPr>
              <a:t>o</a:t>
            </a:r>
            <a:r>
              <a:rPr lang="en-IN" sz="4600" b="0" i="1" strike="noStrike" spc="-182">
                <a:solidFill>
                  <a:srgbClr val="5C5C5C"/>
                </a:solidFill>
                <a:latin typeface="Times New Roman"/>
              </a:rPr>
              <a:t> </a:t>
            </a:r>
            <a:r>
              <a:rPr lang="en-IN" sz="4600" b="0" i="1" strike="noStrike" spc="-1">
                <a:solidFill>
                  <a:srgbClr val="5C5C5C"/>
                </a:solidFill>
                <a:latin typeface="Calibri"/>
              </a:rPr>
              <a:t>i</a:t>
            </a:r>
            <a:r>
              <a:rPr lang="en-IN" sz="4600" b="0" i="1" strike="noStrike" spc="-49">
                <a:solidFill>
                  <a:srgbClr val="5C5C5C"/>
                </a:solidFill>
                <a:latin typeface="Calibri"/>
              </a:rPr>
              <a:t>n</a:t>
            </a:r>
            <a:r>
              <a:rPr lang="en-IN" sz="4600" b="0" i="1" strike="noStrike" spc="-29">
                <a:solidFill>
                  <a:srgbClr val="5C5C5C"/>
                </a:solidFill>
                <a:latin typeface="Calibri"/>
              </a:rPr>
              <a:t>d</a:t>
            </a:r>
            <a:r>
              <a:rPr lang="en-IN" sz="4600" b="0" i="1" strike="noStrike" spc="-49">
                <a:solidFill>
                  <a:srgbClr val="5C5C5C"/>
                </a:solidFill>
                <a:latin typeface="Calibri"/>
              </a:rPr>
              <a:t>e</a:t>
            </a:r>
            <a:r>
              <a:rPr lang="en-IN" sz="4600" b="0" i="1" strike="noStrike" spc="-29">
                <a:solidFill>
                  <a:srgbClr val="5C5C5C"/>
                </a:solidFill>
                <a:latin typeface="Calibri"/>
              </a:rPr>
              <a:t>p</a:t>
            </a:r>
            <a:r>
              <a:rPr lang="en-IN" sz="4600" b="0" i="1" strike="noStrike" spc="-49">
                <a:solidFill>
                  <a:srgbClr val="5C5C5C"/>
                </a:solidFill>
                <a:latin typeface="Calibri"/>
              </a:rPr>
              <a:t>e</a:t>
            </a:r>
            <a:r>
              <a:rPr lang="en-IN" sz="4600" b="0" i="1" strike="noStrike" spc="-29">
                <a:solidFill>
                  <a:srgbClr val="5C5C5C"/>
                </a:solidFill>
                <a:latin typeface="Calibri"/>
              </a:rPr>
              <a:t>n</a:t>
            </a:r>
            <a:r>
              <a:rPr lang="en-IN" sz="4600" b="0" i="1" strike="noStrike" spc="-49">
                <a:solidFill>
                  <a:srgbClr val="5C5C5C"/>
                </a:solidFill>
                <a:latin typeface="Calibri"/>
              </a:rPr>
              <a:t>d</a:t>
            </a:r>
            <a:r>
              <a:rPr lang="en-IN" sz="4600" b="0" i="1" strike="noStrike" spc="-24">
                <a:solidFill>
                  <a:srgbClr val="5C5C5C"/>
                </a:solidFill>
                <a:latin typeface="Calibri"/>
              </a:rPr>
              <a:t>e</a:t>
            </a:r>
            <a:r>
              <a:rPr lang="en-IN" sz="4600" b="0" i="1" strike="noStrike" spc="-49">
                <a:solidFill>
                  <a:srgbClr val="5C5C5C"/>
                </a:solidFill>
                <a:latin typeface="Calibri"/>
              </a:rPr>
              <a:t>n</a:t>
            </a:r>
            <a:r>
              <a:rPr lang="en-IN" sz="4600" b="0" i="1" strike="noStrike" spc="-18">
                <a:solidFill>
                  <a:srgbClr val="5C5C5C"/>
                </a:solidFill>
                <a:latin typeface="Calibri"/>
              </a:rPr>
              <a:t>t</a:t>
            </a:r>
            <a:r>
              <a:rPr lang="en-IN" sz="4600" b="0" i="1" strike="noStrike" spc="-12">
                <a:solidFill>
                  <a:srgbClr val="5C5C5C"/>
                </a:solidFill>
                <a:latin typeface="Times New Roman"/>
              </a:rPr>
              <a:t> </a:t>
            </a:r>
            <a:r>
              <a:rPr lang="en-IN" sz="4600" b="0" i="1" strike="noStrike" spc="-49">
                <a:solidFill>
                  <a:srgbClr val="5C5C5C"/>
                </a:solidFill>
                <a:latin typeface="Calibri"/>
              </a:rPr>
              <a:t>pr</a:t>
            </a:r>
            <a:r>
              <a:rPr lang="en-IN" sz="4600" b="0" i="1" strike="noStrike" spc="-43">
                <a:solidFill>
                  <a:srgbClr val="5C5C5C"/>
                </a:solidFill>
                <a:latin typeface="Calibri"/>
              </a:rPr>
              <a:t>o</a:t>
            </a:r>
            <a:r>
              <a:rPr lang="en-IN" sz="4600" b="0" i="1" strike="noStrike" spc="-49">
                <a:solidFill>
                  <a:srgbClr val="5C5C5C"/>
                </a:solidFill>
                <a:latin typeface="Calibri"/>
              </a:rPr>
              <a:t>gra</a:t>
            </a:r>
            <a:r>
              <a:rPr lang="en-IN" sz="4600" b="0" i="1" strike="noStrike" spc="-63">
                <a:solidFill>
                  <a:srgbClr val="5C5C5C"/>
                </a:solidFill>
                <a:latin typeface="Calibri"/>
              </a:rPr>
              <a:t>mm</a:t>
            </a:r>
            <a:r>
              <a:rPr lang="en-IN" sz="4600" b="0" i="1" strike="noStrike" spc="-24">
                <a:solidFill>
                  <a:srgbClr val="5C5C5C"/>
                </a:solidFill>
                <a:latin typeface="Calibri"/>
              </a:rPr>
              <a:t>i</a:t>
            </a:r>
            <a:r>
              <a:rPr lang="en-IN" sz="4600" b="0" i="1" strike="noStrike" spc="-49">
                <a:solidFill>
                  <a:srgbClr val="5C5C5C"/>
                </a:solidFill>
                <a:latin typeface="Calibri"/>
              </a:rPr>
              <a:t>n</a:t>
            </a:r>
            <a:r>
              <a:rPr lang="en-IN" sz="4600" b="0" i="1" strike="noStrike" spc="-24">
                <a:solidFill>
                  <a:srgbClr val="5C5C5C"/>
                </a:solidFill>
                <a:latin typeface="Calibri"/>
              </a:rPr>
              <a:t>g</a:t>
            </a:r>
            <a:r>
              <a:rPr lang="en-IN" sz="4600" b="0" i="1" strike="noStrike" spc="-117">
                <a:solidFill>
                  <a:srgbClr val="5C5C5C"/>
                </a:solidFill>
                <a:latin typeface="Times New Roman"/>
              </a:rPr>
              <a:t> </a:t>
            </a:r>
            <a:r>
              <a:rPr lang="en-IN" sz="4600" b="0" i="1" strike="noStrike" spc="-29">
                <a:solidFill>
                  <a:srgbClr val="5C5C5C"/>
                </a:solidFill>
                <a:latin typeface="Calibri"/>
              </a:rPr>
              <a:t>u</a:t>
            </a:r>
            <a:r>
              <a:rPr lang="en-IN" sz="4600" b="0" i="1" strike="noStrike" spc="-49">
                <a:solidFill>
                  <a:srgbClr val="5C5C5C"/>
                </a:solidFill>
                <a:latin typeface="Calibri"/>
              </a:rPr>
              <a:t>n</a:t>
            </a:r>
            <a:r>
              <a:rPr lang="en-IN" sz="4600" b="0" i="1" strike="noStrike" spc="-1">
                <a:solidFill>
                  <a:srgbClr val="5C5C5C"/>
                </a:solidFill>
                <a:latin typeface="Calibri"/>
              </a:rPr>
              <a:t>i</a:t>
            </a:r>
            <a:r>
              <a:rPr lang="en-IN" sz="4600" b="0" i="1" strike="noStrike" spc="-49">
                <a:solidFill>
                  <a:srgbClr val="5C5C5C"/>
                </a:solidFill>
                <a:latin typeface="Calibri"/>
              </a:rPr>
              <a:t>t</a:t>
            </a:r>
            <a:r>
              <a:rPr lang="en-IN" sz="4600" b="0" i="1" strike="noStrike" spc="-4">
                <a:solidFill>
                  <a:srgbClr val="5C5C5C"/>
                </a:solidFill>
                <a:latin typeface="Calibri"/>
              </a:rPr>
              <a:t>s</a:t>
            </a:r>
            <a:r>
              <a:rPr lang="en-IN" sz="4600" b="0" i="1" strike="noStrike" spc="-24">
                <a:solidFill>
                  <a:srgbClr val="5C5C5C"/>
                </a:solidFill>
                <a:latin typeface="Calibri"/>
              </a:rPr>
              <a:t>.</a:t>
            </a:r>
            <a:r>
              <a:rPr lang="en-IN" sz="4600" b="0" i="1" strike="noStrike" spc="-12">
                <a:solidFill>
                  <a:srgbClr val="5C5C5C"/>
                </a:solidFill>
                <a:latin typeface="Calibri"/>
              </a:rPr>
              <a:t>]</a:t>
            </a:r>
            <a:endParaRPr lang="en-IN" sz="4600" b="0" strike="noStrike" spc="-1">
              <a:latin typeface="Arial"/>
            </a:endParaRPr>
          </a:p>
          <a:p>
            <a:pPr marL="743760" indent="-730440">
              <a:lnSpc>
                <a:spcPct val="100000"/>
              </a:lnSpc>
              <a:spcBef>
                <a:spcPts val="1106"/>
              </a:spcBef>
              <a:buClr>
                <a:srgbClr val="5C5C5C"/>
              </a:buClr>
              <a:buFont typeface="Calibri"/>
              <a:buAutoNum type="arabicPeriod"/>
            </a:pPr>
            <a:r>
              <a:rPr lang="en-IN" sz="4600" b="0" i="1" strike="noStrike" spc="-49">
                <a:solidFill>
                  <a:srgbClr val="5C5C5C"/>
                </a:solidFill>
                <a:latin typeface="Calibri"/>
              </a:rPr>
              <a:t>R</a:t>
            </a:r>
            <a:r>
              <a:rPr lang="en-IN" sz="4600" b="0" i="1" strike="noStrike" spc="-52">
                <a:solidFill>
                  <a:srgbClr val="5C5C5C"/>
                </a:solidFill>
                <a:latin typeface="Calibri"/>
              </a:rPr>
              <a:t>e</a:t>
            </a:r>
            <a:r>
              <a:rPr lang="en-IN" sz="4600" b="0" i="1" strike="noStrike" spc="-49">
                <a:solidFill>
                  <a:srgbClr val="5C5C5C"/>
                </a:solidFill>
                <a:latin typeface="Calibri"/>
              </a:rPr>
              <a:t>p</a:t>
            </a:r>
            <a:r>
              <a:rPr lang="en-IN" sz="4600" b="0" i="1" strike="noStrike" spc="-52">
                <a:solidFill>
                  <a:srgbClr val="5C5C5C"/>
                </a:solidFill>
                <a:latin typeface="Calibri"/>
              </a:rPr>
              <a:t>e</a:t>
            </a:r>
            <a:r>
              <a:rPr lang="en-IN" sz="4600" b="0" i="1" strike="noStrike" spc="-49">
                <a:solidFill>
                  <a:srgbClr val="5C5C5C"/>
                </a:solidFill>
                <a:latin typeface="Calibri"/>
              </a:rPr>
              <a:t>a</a:t>
            </a:r>
            <a:r>
              <a:rPr lang="en-IN" sz="4600" b="0" i="1" strike="noStrike" spc="-18">
                <a:solidFill>
                  <a:srgbClr val="5C5C5C"/>
                </a:solidFill>
                <a:latin typeface="Calibri"/>
              </a:rPr>
              <a:t>t</a:t>
            </a:r>
            <a:r>
              <a:rPr lang="en-IN" sz="4600" b="0" i="1" strike="noStrike" spc="-134">
                <a:solidFill>
                  <a:srgbClr val="5C5C5C"/>
                </a:solidFill>
                <a:latin typeface="Times New Roman"/>
              </a:rPr>
              <a:t> </a:t>
            </a:r>
            <a:r>
              <a:rPr lang="en-IN" sz="4600" b="0" i="1" strike="noStrike" spc="-24">
                <a:solidFill>
                  <a:srgbClr val="5C5C5C"/>
                </a:solidFill>
                <a:latin typeface="Calibri"/>
              </a:rPr>
              <a:t>1</a:t>
            </a:r>
            <a:r>
              <a:rPr lang="en-IN" sz="4600" b="0" i="1" strike="noStrike" spc="-49">
                <a:solidFill>
                  <a:srgbClr val="5C5C5C"/>
                </a:solidFill>
                <a:latin typeface="Times New Roman"/>
              </a:rPr>
              <a:t> </a:t>
            </a:r>
            <a:r>
              <a:rPr lang="en-IN" sz="4600" b="0" i="1" strike="noStrike" spc="-38">
                <a:solidFill>
                  <a:srgbClr val="5C5C5C"/>
                </a:solidFill>
                <a:latin typeface="Calibri"/>
              </a:rPr>
              <a:t>t</a:t>
            </a:r>
            <a:r>
              <a:rPr lang="en-IN" sz="4600" b="0" i="1" strike="noStrike" spc="-29">
                <a:solidFill>
                  <a:srgbClr val="5C5C5C"/>
                </a:solidFill>
                <a:latin typeface="Calibri"/>
              </a:rPr>
              <a:t>h</a:t>
            </a:r>
            <a:r>
              <a:rPr lang="en-IN" sz="4600" b="0" i="1" strike="noStrike" spc="-49">
                <a:solidFill>
                  <a:srgbClr val="5C5C5C"/>
                </a:solidFill>
                <a:latin typeface="Calibri"/>
              </a:rPr>
              <a:t>r</a:t>
            </a:r>
            <a:r>
              <a:rPr lang="en-IN" sz="4600" b="0" i="1" strike="noStrike" spc="-29">
                <a:solidFill>
                  <a:srgbClr val="5C5C5C"/>
                </a:solidFill>
                <a:latin typeface="Calibri"/>
              </a:rPr>
              <a:t>o</a:t>
            </a:r>
            <a:r>
              <a:rPr lang="en-IN" sz="4600" b="0" i="1" strike="noStrike" spc="-43">
                <a:solidFill>
                  <a:srgbClr val="5C5C5C"/>
                </a:solidFill>
                <a:latin typeface="Calibri"/>
              </a:rPr>
              <a:t>u</a:t>
            </a:r>
            <a:r>
              <a:rPr lang="en-IN" sz="4600" b="0" i="1" strike="noStrike" spc="-29">
                <a:solidFill>
                  <a:srgbClr val="5C5C5C"/>
                </a:solidFill>
                <a:latin typeface="Calibri"/>
              </a:rPr>
              <a:t>g</a:t>
            </a:r>
            <a:r>
              <a:rPr lang="en-IN" sz="4600" b="0" i="1" strike="noStrike" spc="-24">
                <a:solidFill>
                  <a:srgbClr val="5C5C5C"/>
                </a:solidFill>
                <a:latin typeface="Calibri"/>
              </a:rPr>
              <a:t>h</a:t>
            </a:r>
            <a:r>
              <a:rPr lang="en-IN" sz="4600" b="0" i="1" strike="noStrike" spc="-162">
                <a:solidFill>
                  <a:srgbClr val="5C5C5C"/>
                </a:solidFill>
                <a:latin typeface="Times New Roman"/>
              </a:rPr>
              <a:t> </a:t>
            </a:r>
            <a:r>
              <a:rPr lang="en-IN" sz="4600" b="0" i="1" strike="noStrike" spc="-24">
                <a:solidFill>
                  <a:srgbClr val="5C5C5C"/>
                </a:solidFill>
                <a:latin typeface="Calibri"/>
              </a:rPr>
              <a:t>5</a:t>
            </a:r>
            <a:r>
              <a:rPr lang="en-IN" sz="4600" b="0" i="1" strike="noStrike" spc="-49">
                <a:solidFill>
                  <a:srgbClr val="5C5C5C"/>
                </a:solidFill>
                <a:latin typeface="Times New Roman"/>
              </a:rPr>
              <a:t> </a:t>
            </a:r>
            <a:r>
              <a:rPr lang="en-IN" sz="4600" b="0" i="1" strike="noStrike" spc="-29">
                <a:solidFill>
                  <a:srgbClr val="5C5C5C"/>
                </a:solidFill>
                <a:latin typeface="Calibri"/>
              </a:rPr>
              <a:t>o</a:t>
            </a:r>
            <a:r>
              <a:rPr lang="en-IN" sz="4600" b="0" i="1" strike="noStrike" spc="-24">
                <a:solidFill>
                  <a:srgbClr val="5C5C5C"/>
                </a:solidFill>
                <a:latin typeface="Calibri"/>
              </a:rPr>
              <a:t>n</a:t>
            </a:r>
            <a:r>
              <a:rPr lang="en-IN" sz="4600" b="0" i="1" strike="noStrike" spc="-137">
                <a:solidFill>
                  <a:srgbClr val="5C5C5C"/>
                </a:solidFill>
                <a:latin typeface="Times New Roman"/>
              </a:rPr>
              <a:t> </a:t>
            </a:r>
            <a:r>
              <a:rPr lang="en-IN" sz="4600" b="0" i="1" strike="noStrike" spc="-24">
                <a:solidFill>
                  <a:srgbClr val="5C5C5C"/>
                </a:solidFill>
                <a:latin typeface="Calibri"/>
              </a:rPr>
              <a:t>m</a:t>
            </a:r>
            <a:r>
              <a:rPr lang="en-IN" sz="4600" b="0" i="1" strike="noStrike" spc="18">
                <a:solidFill>
                  <a:srgbClr val="5C5C5C"/>
                </a:solidFill>
                <a:latin typeface="Calibri"/>
              </a:rPr>
              <a:t>o</a:t>
            </a:r>
            <a:r>
              <a:rPr lang="en-IN" sz="4600" b="0" i="1" strike="noStrike" spc="-9">
                <a:solidFill>
                  <a:srgbClr val="5C5C5C"/>
                </a:solidFill>
                <a:latin typeface="Calibri"/>
              </a:rPr>
              <a:t>du</a:t>
            </a:r>
            <a:r>
              <a:rPr lang="en-IN" sz="4600" b="0" i="1" strike="noStrike" spc="18">
                <a:solidFill>
                  <a:srgbClr val="5C5C5C"/>
                </a:solidFill>
                <a:latin typeface="Calibri"/>
              </a:rPr>
              <a:t>l</a:t>
            </a:r>
            <a:r>
              <a:rPr lang="en-IN" sz="4600" b="0" i="1" strike="noStrike" spc="-4">
                <a:solidFill>
                  <a:srgbClr val="5C5C5C"/>
                </a:solidFill>
                <a:latin typeface="Calibri"/>
              </a:rPr>
              <a:t>e</a:t>
            </a:r>
            <a:r>
              <a:rPr lang="en-IN" sz="4600" b="0" i="1" strike="noStrike" spc="12">
                <a:solidFill>
                  <a:srgbClr val="5C5C5C"/>
                </a:solidFill>
                <a:latin typeface="Calibri"/>
              </a:rPr>
              <a:t>s</a:t>
            </a:r>
            <a:r>
              <a:rPr lang="en-IN" sz="4600" b="0" i="1" strike="noStrike" spc="-1">
                <a:solidFill>
                  <a:srgbClr val="5C5C5C"/>
                </a:solidFill>
                <a:latin typeface="Calibri"/>
              </a:rPr>
              <a:t>.</a:t>
            </a:r>
            <a:endParaRPr lang="en-IN" sz="4600" b="0" strike="noStrike" spc="-1">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CustomShape 1"/>
          <p:cNvSpPr/>
          <p:nvPr/>
        </p:nvSpPr>
        <p:spPr>
          <a:xfrm>
            <a:off x="2586240" y="70200"/>
            <a:ext cx="2459520" cy="162576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526" name="CustomShape 2"/>
          <p:cNvSpPr/>
          <p:nvPr/>
        </p:nvSpPr>
        <p:spPr>
          <a:xfrm>
            <a:off x="4070520" y="70200"/>
            <a:ext cx="1695960" cy="162576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527" name="CustomShape 3"/>
          <p:cNvSpPr/>
          <p:nvPr/>
        </p:nvSpPr>
        <p:spPr>
          <a:xfrm>
            <a:off x="4791600" y="70200"/>
            <a:ext cx="2357280" cy="1625760"/>
          </a:xfrm>
          <a:prstGeom prst="rect">
            <a:avLst/>
          </a:prstGeom>
          <a:blipFill rotWithShape="0">
            <a:blip r:embed="rId4"/>
            <a:stretch>
              <a:fillRect/>
            </a:stretch>
          </a:blipFill>
          <a:ln>
            <a:noFill/>
          </a:ln>
        </p:spPr>
        <p:style>
          <a:lnRef idx="0">
            <a:scrgbClr r="0" g="0" b="0"/>
          </a:lnRef>
          <a:fillRef idx="0">
            <a:scrgbClr r="0" g="0" b="0"/>
          </a:fillRef>
          <a:effectRef idx="0">
            <a:scrgbClr r="0" g="0" b="0"/>
          </a:effectRef>
          <a:fontRef idx="minor"/>
        </p:style>
      </p:sp>
      <p:sp>
        <p:nvSpPr>
          <p:cNvPr id="528" name="CustomShape 4"/>
          <p:cNvSpPr/>
          <p:nvPr/>
        </p:nvSpPr>
        <p:spPr>
          <a:xfrm>
            <a:off x="6173640" y="70200"/>
            <a:ext cx="1141200" cy="1625760"/>
          </a:xfrm>
          <a:prstGeom prst="rect">
            <a:avLst/>
          </a:prstGeom>
          <a:blipFill rotWithShape="0">
            <a:blip r:embed="rId5"/>
            <a:stretch>
              <a:fillRect/>
            </a:stretch>
          </a:blipFill>
          <a:ln>
            <a:noFill/>
          </a:ln>
        </p:spPr>
        <p:style>
          <a:lnRef idx="0">
            <a:scrgbClr r="0" g="0" b="0"/>
          </a:lnRef>
          <a:fillRef idx="0">
            <a:scrgbClr r="0" g="0" b="0"/>
          </a:fillRef>
          <a:effectRef idx="0">
            <a:scrgbClr r="0" g="0" b="0"/>
          </a:effectRef>
          <a:fontRef idx="minor"/>
        </p:style>
      </p:sp>
      <p:sp>
        <p:nvSpPr>
          <p:cNvPr id="529" name="CustomShape 5"/>
          <p:cNvSpPr/>
          <p:nvPr/>
        </p:nvSpPr>
        <p:spPr>
          <a:xfrm>
            <a:off x="6339960" y="70200"/>
            <a:ext cx="3879720" cy="1625760"/>
          </a:xfrm>
          <a:prstGeom prst="rect">
            <a:avLst/>
          </a:prstGeom>
          <a:blipFill rotWithShape="0">
            <a:blip r:embed="rId6"/>
            <a:stretch>
              <a:fillRect/>
            </a:stretch>
          </a:blipFill>
          <a:ln>
            <a:noFill/>
          </a:ln>
        </p:spPr>
        <p:style>
          <a:lnRef idx="0">
            <a:scrgbClr r="0" g="0" b="0"/>
          </a:lnRef>
          <a:fillRef idx="0">
            <a:scrgbClr r="0" g="0" b="0"/>
          </a:fillRef>
          <a:effectRef idx="0">
            <a:scrgbClr r="0" g="0" b="0"/>
          </a:effectRef>
          <a:fontRef idx="minor"/>
        </p:style>
      </p:sp>
      <p:sp>
        <p:nvSpPr>
          <p:cNvPr id="530" name="CustomShape 6"/>
          <p:cNvSpPr/>
          <p:nvPr/>
        </p:nvSpPr>
        <p:spPr>
          <a:xfrm>
            <a:off x="9244440" y="70200"/>
            <a:ext cx="1193040" cy="1625760"/>
          </a:xfrm>
          <a:prstGeom prst="rect">
            <a:avLst/>
          </a:prstGeom>
          <a:blipFill rotWithShape="0">
            <a:blip r:embed="rId7"/>
            <a:stretch>
              <a:fillRect/>
            </a:stretch>
          </a:blipFill>
          <a:ln>
            <a:noFill/>
          </a:ln>
        </p:spPr>
        <p:style>
          <a:lnRef idx="0">
            <a:scrgbClr r="0" g="0" b="0"/>
          </a:lnRef>
          <a:fillRef idx="0">
            <a:scrgbClr r="0" g="0" b="0"/>
          </a:fillRef>
          <a:effectRef idx="0">
            <a:scrgbClr r="0" g="0" b="0"/>
          </a:effectRef>
          <a:fontRef idx="minor"/>
        </p:style>
      </p:sp>
      <p:sp>
        <p:nvSpPr>
          <p:cNvPr id="531" name="CustomShape 7"/>
          <p:cNvSpPr/>
          <p:nvPr/>
        </p:nvSpPr>
        <p:spPr>
          <a:xfrm>
            <a:off x="9462600" y="70200"/>
            <a:ext cx="1137960" cy="1625760"/>
          </a:xfrm>
          <a:prstGeom prst="rect">
            <a:avLst/>
          </a:prstGeom>
          <a:blipFill rotWithShape="0">
            <a:blip r:embed="rId8"/>
            <a:stretch>
              <a:fillRect/>
            </a:stretch>
          </a:blipFill>
          <a:ln>
            <a:noFill/>
          </a:ln>
        </p:spPr>
        <p:style>
          <a:lnRef idx="0">
            <a:scrgbClr r="0" g="0" b="0"/>
          </a:lnRef>
          <a:fillRef idx="0">
            <a:scrgbClr r="0" g="0" b="0"/>
          </a:fillRef>
          <a:effectRef idx="0">
            <a:scrgbClr r="0" g="0" b="0"/>
          </a:effectRef>
          <a:fontRef idx="minor"/>
        </p:style>
      </p:sp>
      <p:sp>
        <p:nvSpPr>
          <p:cNvPr id="532" name="TextShape 8"/>
          <p:cNvSpPr txBox="1"/>
          <p:nvPr/>
        </p:nvSpPr>
        <p:spPr>
          <a:xfrm>
            <a:off x="803520" y="441360"/>
            <a:ext cx="11397600" cy="1737720"/>
          </a:xfrm>
          <a:prstGeom prst="rect">
            <a:avLst/>
          </a:prstGeom>
          <a:noFill/>
          <a:ln>
            <a:noFill/>
          </a:ln>
        </p:spPr>
        <p:txBody>
          <a:bodyPr lIns="0" tIns="0" rIns="0" bIns="0"/>
          <a:lstStyle/>
          <a:p>
            <a:pPr marL="2270160">
              <a:lnSpc>
                <a:spcPct val="100000"/>
              </a:lnSpc>
            </a:pPr>
            <a:r>
              <a:rPr lang="de-DE" sz="5700" b="1" strike="noStrike" spc="-52">
                <a:solidFill>
                  <a:srgbClr val="2E5796"/>
                </a:solidFill>
                <a:latin typeface="Calibri"/>
              </a:rPr>
              <a:t>S</a:t>
            </a:r>
            <a:r>
              <a:rPr lang="de-DE" sz="5700" b="1" strike="noStrike" spc="-109">
                <a:solidFill>
                  <a:srgbClr val="2E5796"/>
                </a:solidFill>
                <a:latin typeface="Calibri"/>
              </a:rPr>
              <a:t>t</a:t>
            </a:r>
            <a:r>
              <a:rPr lang="de-DE" sz="5700" b="1" strike="noStrike" spc="-29">
                <a:solidFill>
                  <a:srgbClr val="2E5796"/>
                </a:solidFill>
                <a:latin typeface="Calibri"/>
              </a:rPr>
              <a:t>e</a:t>
            </a:r>
            <a:r>
              <a:rPr lang="de-DE" sz="5700" b="1" strike="noStrike" spc="-32">
                <a:solidFill>
                  <a:srgbClr val="2E5796"/>
                </a:solidFill>
                <a:latin typeface="Calibri"/>
              </a:rPr>
              <a:t>p</a:t>
            </a:r>
            <a:r>
              <a:rPr lang="de-DE" sz="5700" b="1" strike="noStrike" spc="-199">
                <a:solidFill>
                  <a:srgbClr val="2E5796"/>
                </a:solidFill>
                <a:latin typeface="Times New Roman"/>
              </a:rPr>
              <a:t> </a:t>
            </a:r>
            <a:r>
              <a:rPr lang="de-DE" sz="5700" b="1" strike="noStrike" spc="-38">
                <a:solidFill>
                  <a:srgbClr val="2E5796"/>
                </a:solidFill>
                <a:latin typeface="Calibri"/>
              </a:rPr>
              <a:t>2</a:t>
            </a:r>
            <a:r>
              <a:rPr lang="de-DE" sz="5700" b="1" strike="noStrike" spc="-18">
                <a:solidFill>
                  <a:srgbClr val="2E5796"/>
                </a:solidFill>
                <a:latin typeface="Calibri"/>
              </a:rPr>
              <a:t>.</a:t>
            </a:r>
            <a:r>
              <a:rPr lang="de-DE" sz="5700" b="1" strike="noStrike" spc="-154">
                <a:solidFill>
                  <a:srgbClr val="2E5796"/>
                </a:solidFill>
                <a:latin typeface="Times New Roman"/>
              </a:rPr>
              <a:t> </a:t>
            </a:r>
            <a:r>
              <a:rPr lang="de-DE" sz="5700" b="1" strike="noStrike" spc="-52">
                <a:solidFill>
                  <a:srgbClr val="2E5796"/>
                </a:solidFill>
                <a:latin typeface="Calibri"/>
              </a:rPr>
              <a:t>D</a:t>
            </a:r>
            <a:r>
              <a:rPr lang="de-DE" sz="5700" b="1" strike="noStrike" spc="-134">
                <a:solidFill>
                  <a:srgbClr val="2E5796"/>
                </a:solidFill>
                <a:latin typeface="Calibri"/>
              </a:rPr>
              <a:t>a</a:t>
            </a:r>
            <a:r>
              <a:rPr lang="de-DE" sz="5700" b="1" strike="noStrike" spc="-128">
                <a:solidFill>
                  <a:srgbClr val="2E5796"/>
                </a:solidFill>
                <a:latin typeface="Calibri"/>
              </a:rPr>
              <a:t>t</a:t>
            </a:r>
            <a:r>
              <a:rPr lang="de-DE" sz="5700" b="1" strike="noStrike" spc="-29">
                <a:solidFill>
                  <a:srgbClr val="2E5796"/>
                </a:solidFill>
                <a:latin typeface="Calibri"/>
              </a:rPr>
              <a:t>a</a:t>
            </a:r>
            <a:r>
              <a:rPr lang="de-DE" sz="5700" b="1" strike="noStrike" spc="-168">
                <a:solidFill>
                  <a:srgbClr val="2E5796"/>
                </a:solidFill>
                <a:latin typeface="Times New Roman"/>
              </a:rPr>
              <a:t> </a:t>
            </a:r>
            <a:r>
              <a:rPr lang="de-DE" sz="5700" b="1" strike="noStrike" spc="-117">
                <a:solidFill>
                  <a:srgbClr val="2E5796"/>
                </a:solidFill>
                <a:latin typeface="Calibri"/>
              </a:rPr>
              <a:t>s</a:t>
            </a:r>
            <a:r>
              <a:rPr lang="de-DE" sz="5700" b="1" strike="noStrike" spc="-43">
                <a:solidFill>
                  <a:srgbClr val="2E5796"/>
                </a:solidFill>
                <a:latin typeface="Calibri"/>
              </a:rPr>
              <a:t>t</a:t>
            </a:r>
            <a:r>
              <a:rPr lang="de-DE" sz="5700" b="1" strike="noStrike" spc="-18">
                <a:solidFill>
                  <a:srgbClr val="2E5796"/>
                </a:solidFill>
                <a:latin typeface="Calibri"/>
              </a:rPr>
              <a:t>r</a:t>
            </a:r>
            <a:r>
              <a:rPr lang="de-DE" sz="5700" b="1" strike="noStrike" spc="-58">
                <a:solidFill>
                  <a:srgbClr val="2E5796"/>
                </a:solidFill>
                <a:latin typeface="Calibri"/>
              </a:rPr>
              <a:t>u</a:t>
            </a:r>
            <a:r>
              <a:rPr lang="de-DE" sz="5700" b="1" strike="noStrike" spc="-18">
                <a:solidFill>
                  <a:srgbClr val="2E5796"/>
                </a:solidFill>
                <a:latin typeface="Calibri"/>
              </a:rPr>
              <a:t>c</a:t>
            </a:r>
            <a:r>
              <a:rPr lang="de-DE" sz="5700" b="1" strike="noStrike" spc="-52">
                <a:solidFill>
                  <a:srgbClr val="2E5796"/>
                </a:solidFill>
                <a:latin typeface="Calibri"/>
              </a:rPr>
              <a:t>tu</a:t>
            </a:r>
            <a:r>
              <a:rPr lang="de-DE" sz="5700" b="1" strike="noStrike" spc="-83">
                <a:solidFill>
                  <a:srgbClr val="2E5796"/>
                </a:solidFill>
                <a:latin typeface="Calibri"/>
              </a:rPr>
              <a:t>r</a:t>
            </a:r>
            <a:r>
              <a:rPr lang="de-DE" sz="5700" b="1" strike="noStrike" spc="-29">
                <a:solidFill>
                  <a:srgbClr val="2E5796"/>
                </a:solidFill>
                <a:latin typeface="Calibri"/>
              </a:rPr>
              <a:t>e</a:t>
            </a:r>
            <a:r>
              <a:rPr lang="de-DE" sz="5700" b="1" strike="noStrike" spc="-49">
                <a:solidFill>
                  <a:srgbClr val="2E5796"/>
                </a:solidFill>
                <a:latin typeface="Calibri"/>
              </a:rPr>
              <a:t>:</a:t>
            </a:r>
            <a:r>
              <a:rPr lang="de-DE" sz="5700" b="1" strike="noStrike" spc="-1">
                <a:solidFill>
                  <a:srgbClr val="2E5796"/>
                </a:solidFill>
                <a:latin typeface="Calibri"/>
              </a:rPr>
              <a:t>-</a:t>
            </a:r>
            <a:endParaRPr lang="de-DE" sz="5700" b="0" strike="noStrike" spc="-1">
              <a:solidFill>
                <a:srgbClr val="000000"/>
              </a:solidFill>
              <a:latin typeface="Calibri"/>
            </a:endParaRPr>
          </a:p>
        </p:txBody>
      </p:sp>
      <p:sp>
        <p:nvSpPr>
          <p:cNvPr id="533" name="CustomShape 9"/>
          <p:cNvSpPr/>
          <p:nvPr/>
        </p:nvSpPr>
        <p:spPr>
          <a:xfrm>
            <a:off x="767880" y="2287800"/>
            <a:ext cx="11210040" cy="8463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ct val="100000"/>
              </a:lnSpc>
            </a:pPr>
            <a:r>
              <a:rPr lang="en-IN" sz="3600" b="1" i="1" strike="noStrike" spc="-18">
                <a:solidFill>
                  <a:srgbClr val="5C5C5C"/>
                </a:solidFill>
                <a:latin typeface="Calibri"/>
              </a:rPr>
              <a:t>P</a:t>
            </a:r>
            <a:r>
              <a:rPr lang="en-IN" sz="3600" b="1" i="1" strike="noStrike" spc="-49">
                <a:solidFill>
                  <a:srgbClr val="5C5C5C"/>
                </a:solidFill>
                <a:latin typeface="Calibri"/>
              </a:rPr>
              <a:t>a</a:t>
            </a:r>
            <a:r>
              <a:rPr lang="en-IN" sz="3600" b="1" i="1" strike="noStrike" spc="-29">
                <a:solidFill>
                  <a:srgbClr val="5C5C5C"/>
                </a:solidFill>
                <a:latin typeface="Calibri"/>
              </a:rPr>
              <a:t>ss</a:t>
            </a:r>
            <a:r>
              <a:rPr lang="en-IN" sz="3600" b="1" i="1" strike="noStrike" spc="-43">
                <a:solidFill>
                  <a:srgbClr val="5C5C5C"/>
                </a:solidFill>
                <a:latin typeface="Calibri"/>
              </a:rPr>
              <a:t>1</a:t>
            </a:r>
            <a:r>
              <a:rPr lang="en-IN" sz="3600" b="1" i="1" strike="noStrike" spc="-9">
                <a:solidFill>
                  <a:srgbClr val="5C5C5C"/>
                </a:solidFill>
                <a:latin typeface="Calibri"/>
              </a:rPr>
              <a:t>:</a:t>
            </a:r>
            <a:r>
              <a:rPr lang="en-IN" sz="3600" b="1" i="1" strike="noStrike" spc="-148">
                <a:solidFill>
                  <a:srgbClr val="5C5C5C"/>
                </a:solidFill>
                <a:latin typeface="Times New Roman"/>
              </a:rPr>
              <a:t> </a:t>
            </a:r>
            <a:r>
              <a:rPr lang="en-IN" sz="3600" b="1" i="1" strike="noStrike" spc="-12">
                <a:solidFill>
                  <a:srgbClr val="5C5C5C"/>
                </a:solidFill>
                <a:latin typeface="Calibri"/>
              </a:rPr>
              <a:t>D</a:t>
            </a:r>
            <a:r>
              <a:rPr lang="en-IN" sz="3600" b="1" i="1" strike="noStrike" spc="-38">
                <a:solidFill>
                  <a:srgbClr val="5C5C5C"/>
                </a:solidFill>
                <a:latin typeface="Calibri"/>
              </a:rPr>
              <a:t>a</a:t>
            </a:r>
            <a:r>
              <a:rPr lang="en-IN" sz="3600" b="1" i="1" strike="noStrike" spc="-29">
                <a:solidFill>
                  <a:srgbClr val="5C5C5C"/>
                </a:solidFill>
                <a:latin typeface="Calibri"/>
              </a:rPr>
              <a:t>t</a:t>
            </a:r>
            <a:r>
              <a:rPr lang="en-IN" sz="3600" b="1" i="1" strike="noStrike" spc="-38">
                <a:solidFill>
                  <a:srgbClr val="5C5C5C"/>
                </a:solidFill>
                <a:latin typeface="Calibri"/>
              </a:rPr>
              <a:t>aba</a:t>
            </a:r>
            <a:r>
              <a:rPr lang="en-IN" sz="3600" b="1" i="1" strike="noStrike" spc="-12">
                <a:solidFill>
                  <a:srgbClr val="5C5C5C"/>
                </a:solidFill>
                <a:latin typeface="Calibri"/>
              </a:rPr>
              <a:t>s</a:t>
            </a:r>
            <a:r>
              <a:rPr lang="en-IN" sz="3600" b="1" i="1" strike="noStrike" spc="-18">
                <a:solidFill>
                  <a:srgbClr val="5C5C5C"/>
                </a:solidFill>
                <a:latin typeface="Calibri"/>
              </a:rPr>
              <a:t>e</a:t>
            </a:r>
            <a:r>
              <a:rPr lang="en-IN" sz="3600" b="1" i="1" strike="noStrike" spc="-1">
                <a:solidFill>
                  <a:srgbClr val="5C5C5C"/>
                </a:solidFill>
                <a:latin typeface="Calibri"/>
              </a:rPr>
              <a:t>s</a:t>
            </a:r>
            <a:endParaRPr lang="en-IN" sz="3600" b="0" strike="noStrike" spc="-1">
              <a:latin typeface="Arial"/>
            </a:endParaRPr>
          </a:p>
          <a:p>
            <a:pPr marL="500400" indent="-487440">
              <a:lnSpc>
                <a:spcPts val="4314"/>
              </a:lnSpc>
              <a:spcBef>
                <a:spcPts val="1389"/>
              </a:spcBef>
              <a:buClr>
                <a:srgbClr val="5C5C5C"/>
              </a:buClr>
              <a:buFont typeface="Arial"/>
              <a:buChar char="•"/>
            </a:pPr>
            <a:r>
              <a:rPr lang="en-IN" sz="3600" b="0" i="1" strike="noStrike" spc="-1">
                <a:solidFill>
                  <a:srgbClr val="5C5C5C"/>
                </a:solidFill>
                <a:latin typeface="Calibri"/>
              </a:rPr>
              <a:t>I</a:t>
            </a:r>
            <a:r>
              <a:rPr lang="en-IN" sz="3600" b="0" i="1" strike="noStrike" spc="-24">
                <a:solidFill>
                  <a:srgbClr val="5C5C5C"/>
                </a:solidFill>
                <a:latin typeface="Calibri"/>
              </a:rPr>
              <a:t>n</a:t>
            </a:r>
            <a:r>
              <a:rPr lang="en-IN" sz="3600" b="0" i="1" strike="noStrike" spc="-12">
                <a:solidFill>
                  <a:srgbClr val="5C5C5C"/>
                </a:solidFill>
                <a:latin typeface="Calibri"/>
              </a:rPr>
              <a:t>put</a:t>
            </a:r>
            <a:r>
              <a:rPr lang="en-IN" sz="3600" b="0" i="1" strike="noStrike" spc="-77">
                <a:solidFill>
                  <a:srgbClr val="5C5C5C"/>
                </a:solidFill>
                <a:latin typeface="Times New Roman"/>
              </a:rPr>
              <a:t> </a:t>
            </a:r>
            <a:r>
              <a:rPr lang="en-IN" sz="3600" b="0" i="1" strike="noStrike" spc="-24">
                <a:solidFill>
                  <a:srgbClr val="5C5C5C"/>
                </a:solidFill>
                <a:latin typeface="Calibri"/>
              </a:rPr>
              <a:t>so</a:t>
            </a:r>
            <a:r>
              <a:rPr lang="en-IN" sz="3600" b="0" i="1" strike="noStrike" spc="-29">
                <a:solidFill>
                  <a:srgbClr val="5C5C5C"/>
                </a:solidFill>
                <a:latin typeface="Calibri"/>
              </a:rPr>
              <a:t>u</a:t>
            </a:r>
            <a:r>
              <a:rPr lang="en-IN" sz="3600" b="0" i="1" strike="noStrike" spc="-38">
                <a:solidFill>
                  <a:srgbClr val="5C5C5C"/>
                </a:solidFill>
                <a:latin typeface="Calibri"/>
              </a:rPr>
              <a:t>r</a:t>
            </a:r>
            <a:r>
              <a:rPr lang="en-IN" sz="3600" b="0" i="1" strike="noStrike" spc="-24">
                <a:solidFill>
                  <a:srgbClr val="5C5C5C"/>
                </a:solidFill>
                <a:latin typeface="Calibri"/>
              </a:rPr>
              <a:t>c</a:t>
            </a:r>
            <a:r>
              <a:rPr lang="en-IN" sz="3600" b="0" i="1" strike="noStrike" spc="-18">
                <a:solidFill>
                  <a:srgbClr val="5C5C5C"/>
                </a:solidFill>
                <a:latin typeface="Calibri"/>
              </a:rPr>
              <a:t>e</a:t>
            </a:r>
            <a:r>
              <a:rPr lang="en-IN" sz="3600" b="0" i="1" strike="noStrike" spc="-103">
                <a:solidFill>
                  <a:srgbClr val="5C5C5C"/>
                </a:solidFill>
                <a:latin typeface="Times New Roman"/>
              </a:rPr>
              <a:t> </a:t>
            </a:r>
            <a:r>
              <a:rPr lang="en-IN" sz="3600" b="0" i="1" strike="noStrike" spc="-29">
                <a:solidFill>
                  <a:srgbClr val="5C5C5C"/>
                </a:solidFill>
                <a:latin typeface="Calibri"/>
              </a:rPr>
              <a:t>p</a:t>
            </a:r>
            <a:r>
              <a:rPr lang="en-IN" sz="3600" b="0" i="1" strike="noStrike" spc="-38">
                <a:solidFill>
                  <a:srgbClr val="5C5C5C"/>
                </a:solidFill>
                <a:latin typeface="Calibri"/>
              </a:rPr>
              <a:t>r</a:t>
            </a:r>
            <a:r>
              <a:rPr lang="en-IN" sz="3600" b="0" i="1" strike="noStrike" spc="-24">
                <a:solidFill>
                  <a:srgbClr val="5C5C5C"/>
                </a:solidFill>
                <a:latin typeface="Calibri"/>
              </a:rPr>
              <a:t>o</a:t>
            </a:r>
            <a:r>
              <a:rPr lang="en-IN" sz="3600" b="0" i="1" strike="noStrike" spc="-29">
                <a:solidFill>
                  <a:srgbClr val="5C5C5C"/>
                </a:solidFill>
                <a:latin typeface="Calibri"/>
              </a:rPr>
              <a:t>g</a:t>
            </a:r>
            <a:r>
              <a:rPr lang="en-IN" sz="3600" b="0" i="1" strike="noStrike" spc="-38">
                <a:solidFill>
                  <a:srgbClr val="5C5C5C"/>
                </a:solidFill>
                <a:latin typeface="Calibri"/>
              </a:rPr>
              <a:t>r</a:t>
            </a:r>
            <a:r>
              <a:rPr lang="en-IN" sz="3600" b="0" i="1" strike="noStrike" spc="-29">
                <a:solidFill>
                  <a:srgbClr val="5C5C5C"/>
                </a:solidFill>
                <a:latin typeface="Calibri"/>
              </a:rPr>
              <a:t>a</a:t>
            </a:r>
            <a:r>
              <a:rPr lang="en-IN" sz="3600" b="0" i="1" strike="noStrike" spc="-1">
                <a:solidFill>
                  <a:srgbClr val="5C5C5C"/>
                </a:solidFill>
                <a:latin typeface="Calibri"/>
              </a:rPr>
              <a:t>m</a:t>
            </a:r>
            <a:endParaRPr lang="en-IN" sz="3600" b="0" strike="noStrike" spc="-1">
              <a:latin typeface="Arial"/>
            </a:endParaRPr>
          </a:p>
          <a:p>
            <a:pPr marL="500400" indent="-487440">
              <a:lnSpc>
                <a:spcPct val="78000"/>
              </a:lnSpc>
              <a:spcBef>
                <a:spcPts val="921"/>
              </a:spcBef>
              <a:buClr>
                <a:srgbClr val="5C5C5C"/>
              </a:buClr>
              <a:buFont typeface="Arial"/>
              <a:buChar char="•"/>
            </a:pPr>
            <a:r>
              <a:rPr lang="en-IN" sz="3600" b="0" i="1" strike="noStrike" spc="9">
                <a:solidFill>
                  <a:srgbClr val="5C5C5C"/>
                </a:solidFill>
                <a:latin typeface="Calibri"/>
              </a:rPr>
              <a:t>“</a:t>
            </a:r>
            <a:r>
              <a:rPr lang="en-IN" sz="3600" b="0" i="1" strike="noStrike" spc="4">
                <a:solidFill>
                  <a:srgbClr val="5C5C5C"/>
                </a:solidFill>
                <a:latin typeface="Calibri"/>
              </a:rPr>
              <a:t>L</a:t>
            </a:r>
            <a:r>
              <a:rPr lang="en-IN" sz="3600" b="0" i="1" strike="noStrike" spc="9">
                <a:solidFill>
                  <a:srgbClr val="5C5C5C"/>
                </a:solidFill>
                <a:latin typeface="Calibri"/>
              </a:rPr>
              <a:t>C</a:t>
            </a:r>
            <a:r>
              <a:rPr lang="en-IN" sz="3600" b="0" i="1" strike="noStrike" spc="-1">
                <a:solidFill>
                  <a:srgbClr val="5C5C5C"/>
                </a:solidFill>
                <a:latin typeface="Calibri"/>
              </a:rPr>
              <a:t>”</a:t>
            </a:r>
            <a:r>
              <a:rPr lang="en-IN" sz="3600" b="0" i="1" strike="noStrike" spc="9">
                <a:solidFill>
                  <a:srgbClr val="5C5C5C"/>
                </a:solidFill>
                <a:latin typeface="Calibri"/>
              </a:rPr>
              <a:t> </a:t>
            </a:r>
            <a:r>
              <a:rPr lang="en-IN" sz="3600" b="0" i="1" strike="noStrike" spc="-9">
                <a:solidFill>
                  <a:srgbClr val="5C5C5C"/>
                </a:solidFill>
                <a:latin typeface="Calibri"/>
              </a:rPr>
              <a:t>l</a:t>
            </a:r>
            <a:r>
              <a:rPr lang="en-IN" sz="3600" b="0" i="1" strike="noStrike" spc="-12">
                <a:solidFill>
                  <a:srgbClr val="5C5C5C"/>
                </a:solidFill>
                <a:latin typeface="Calibri"/>
              </a:rPr>
              <a:t>o</a:t>
            </a:r>
            <a:r>
              <a:rPr lang="en-IN" sz="3600" b="0" i="1" strike="noStrike" spc="-1">
                <a:solidFill>
                  <a:srgbClr val="5C5C5C"/>
                </a:solidFill>
                <a:latin typeface="Calibri"/>
              </a:rPr>
              <a:t>c</a:t>
            </a:r>
            <a:r>
              <a:rPr lang="en-IN" sz="3600" b="0" i="1" strike="noStrike" spc="-29">
                <a:solidFill>
                  <a:srgbClr val="5C5C5C"/>
                </a:solidFill>
                <a:latin typeface="Calibri"/>
              </a:rPr>
              <a:t>a</a:t>
            </a:r>
            <a:r>
              <a:rPr lang="en-IN" sz="3600" b="0" i="1" strike="noStrike" spc="-32">
                <a:solidFill>
                  <a:srgbClr val="5C5C5C"/>
                </a:solidFill>
                <a:latin typeface="Calibri"/>
              </a:rPr>
              <a:t>t</a:t>
            </a:r>
            <a:r>
              <a:rPr lang="en-IN" sz="3600" b="0" i="1" strike="noStrike" spc="-9">
                <a:solidFill>
                  <a:srgbClr val="5C5C5C"/>
                </a:solidFill>
                <a:latin typeface="Calibri"/>
              </a:rPr>
              <a:t>i</a:t>
            </a:r>
            <a:r>
              <a:rPr lang="en-IN" sz="3600" b="0" i="1" strike="noStrike" spc="-12">
                <a:solidFill>
                  <a:srgbClr val="5C5C5C"/>
                </a:solidFill>
                <a:latin typeface="Calibri"/>
              </a:rPr>
              <a:t>o</a:t>
            </a:r>
            <a:r>
              <a:rPr lang="en-IN" sz="3600" b="0" i="1" strike="noStrike" spc="-1">
                <a:solidFill>
                  <a:srgbClr val="5C5C5C"/>
                </a:solidFill>
                <a:latin typeface="Calibri"/>
              </a:rPr>
              <a:t>n</a:t>
            </a:r>
            <a:r>
              <a:rPr lang="en-IN" sz="3600" b="0" i="1" strike="noStrike" spc="-137">
                <a:solidFill>
                  <a:srgbClr val="5C5C5C"/>
                </a:solidFill>
                <a:latin typeface="Times New Roman"/>
              </a:rPr>
              <a:t> </a:t>
            </a:r>
            <a:r>
              <a:rPr lang="en-IN" sz="3600" b="0" i="1" strike="noStrike" spc="-24">
                <a:solidFill>
                  <a:srgbClr val="5C5C5C"/>
                </a:solidFill>
                <a:latin typeface="Calibri"/>
              </a:rPr>
              <a:t>co</a:t>
            </a:r>
            <a:r>
              <a:rPr lang="en-IN" sz="3600" b="0" i="1" strike="noStrike" spc="-29">
                <a:solidFill>
                  <a:srgbClr val="5C5C5C"/>
                </a:solidFill>
                <a:latin typeface="Calibri"/>
              </a:rPr>
              <a:t>un</a:t>
            </a:r>
            <a:r>
              <a:rPr lang="en-IN" sz="3600" b="0" i="1" strike="noStrike" spc="-43">
                <a:solidFill>
                  <a:srgbClr val="5C5C5C"/>
                </a:solidFill>
                <a:latin typeface="Calibri"/>
              </a:rPr>
              <a:t>t</a:t>
            </a:r>
            <a:r>
              <a:rPr lang="en-IN" sz="3600" b="0" i="1" strike="noStrike" spc="-49">
                <a:solidFill>
                  <a:srgbClr val="5C5C5C"/>
                </a:solidFill>
                <a:latin typeface="Calibri"/>
              </a:rPr>
              <a:t>e</a:t>
            </a:r>
            <a:r>
              <a:rPr lang="en-IN" sz="3600" b="0" i="1" strike="noStrike" spc="-12">
                <a:solidFill>
                  <a:srgbClr val="5C5C5C"/>
                </a:solidFill>
                <a:latin typeface="Calibri"/>
              </a:rPr>
              <a:t>r</a:t>
            </a:r>
            <a:r>
              <a:rPr lang="en-IN" sz="3600" b="0" i="1" strike="noStrike" spc="-97">
                <a:solidFill>
                  <a:srgbClr val="5C5C5C"/>
                </a:solidFill>
                <a:latin typeface="Times New Roman"/>
              </a:rPr>
              <a:t> </a:t>
            </a:r>
            <a:r>
              <a:rPr lang="en-IN" sz="3600" b="0" i="1" strike="noStrike" spc="-12">
                <a:solidFill>
                  <a:srgbClr val="5C5C5C"/>
                </a:solidFill>
                <a:latin typeface="Calibri"/>
              </a:rPr>
              <a:t>u</a:t>
            </a:r>
            <a:r>
              <a:rPr lang="en-IN" sz="3600" b="0" i="1" strike="noStrike" spc="-18">
                <a:solidFill>
                  <a:srgbClr val="5C5C5C"/>
                </a:solidFill>
                <a:latin typeface="Calibri"/>
              </a:rPr>
              <a:t>s</a:t>
            </a:r>
            <a:r>
              <a:rPr lang="en-IN" sz="3600" b="0" i="1" strike="noStrike" spc="-43">
                <a:solidFill>
                  <a:srgbClr val="5C5C5C"/>
                </a:solidFill>
                <a:latin typeface="Calibri"/>
              </a:rPr>
              <a:t>e</a:t>
            </a:r>
            <a:r>
              <a:rPr lang="en-IN" sz="3600" b="0" i="1" strike="noStrike" spc="-1">
                <a:solidFill>
                  <a:srgbClr val="5C5C5C"/>
                </a:solidFill>
                <a:latin typeface="Calibri"/>
              </a:rPr>
              <a:t>d</a:t>
            </a:r>
            <a:r>
              <a:rPr lang="en-IN" sz="3600" b="0" i="1" strike="noStrike" spc="-111">
                <a:solidFill>
                  <a:srgbClr val="5C5C5C"/>
                </a:solidFill>
                <a:latin typeface="Times New Roman"/>
              </a:rPr>
              <a:t> </a:t>
            </a:r>
            <a:r>
              <a:rPr lang="en-IN" sz="3600" b="0" i="1" strike="noStrike" spc="-43">
                <a:solidFill>
                  <a:srgbClr val="5C5C5C"/>
                </a:solidFill>
                <a:latin typeface="Calibri"/>
              </a:rPr>
              <a:t>t</a:t>
            </a:r>
            <a:r>
              <a:rPr lang="en-IN" sz="3600" b="0" i="1" strike="noStrike" spc="-1">
                <a:solidFill>
                  <a:srgbClr val="5C5C5C"/>
                </a:solidFill>
                <a:latin typeface="Calibri"/>
              </a:rPr>
              <a:t>o</a:t>
            </a:r>
            <a:r>
              <a:rPr lang="en-IN" sz="3600" b="0" i="1" strike="noStrike" spc="-123">
                <a:solidFill>
                  <a:srgbClr val="5C5C5C"/>
                </a:solidFill>
                <a:latin typeface="Times New Roman"/>
              </a:rPr>
              <a:t> </a:t>
            </a:r>
            <a:r>
              <a:rPr lang="en-IN" sz="3600" b="0" i="1" strike="noStrike" spc="-63">
                <a:solidFill>
                  <a:srgbClr val="5C5C5C"/>
                </a:solidFill>
                <a:latin typeface="Calibri"/>
              </a:rPr>
              <a:t>k</a:t>
            </a:r>
            <a:r>
              <a:rPr lang="en-IN" sz="3600" b="0" i="1" strike="noStrike" spc="-58">
                <a:solidFill>
                  <a:srgbClr val="5C5C5C"/>
                </a:solidFill>
                <a:latin typeface="Calibri"/>
              </a:rPr>
              <a:t>ee</a:t>
            </a:r>
            <a:r>
              <a:rPr lang="en-IN" sz="3600" b="0" i="1" strike="noStrike" spc="-1">
                <a:solidFill>
                  <a:srgbClr val="5C5C5C"/>
                </a:solidFill>
                <a:latin typeface="Calibri"/>
              </a:rPr>
              <a:t>p</a:t>
            </a:r>
            <a:r>
              <a:rPr lang="en-IN" sz="3600" b="0" i="1" strike="noStrike" spc="-137">
                <a:solidFill>
                  <a:srgbClr val="5C5C5C"/>
                </a:solidFill>
                <a:latin typeface="Times New Roman"/>
              </a:rPr>
              <a:t> </a:t>
            </a:r>
            <a:r>
              <a:rPr lang="en-IN" sz="3600" b="0" i="1" strike="noStrike" spc="-43">
                <a:solidFill>
                  <a:srgbClr val="5C5C5C"/>
                </a:solidFill>
                <a:latin typeface="Calibri"/>
              </a:rPr>
              <a:t>t</a:t>
            </a:r>
            <a:r>
              <a:rPr lang="en-IN" sz="3600" b="0" i="1" strike="noStrike" spc="-38">
                <a:solidFill>
                  <a:srgbClr val="5C5C5C"/>
                </a:solidFill>
                <a:latin typeface="Calibri"/>
              </a:rPr>
              <a:t>r</a:t>
            </a:r>
            <a:r>
              <a:rPr lang="en-IN" sz="3600" b="0" i="1" strike="noStrike" spc="-29">
                <a:solidFill>
                  <a:srgbClr val="5C5C5C"/>
                </a:solidFill>
                <a:latin typeface="Calibri"/>
              </a:rPr>
              <a:t>a</a:t>
            </a:r>
            <a:r>
              <a:rPr lang="en-IN" sz="3600" b="0" i="1" strike="noStrike" spc="-24">
                <a:solidFill>
                  <a:srgbClr val="5C5C5C"/>
                </a:solidFill>
                <a:latin typeface="Calibri"/>
              </a:rPr>
              <a:t>c</a:t>
            </a:r>
            <a:r>
              <a:rPr lang="en-IN" sz="3600" b="0" i="1" strike="noStrike" spc="-18">
                <a:solidFill>
                  <a:srgbClr val="5C5C5C"/>
                </a:solidFill>
                <a:latin typeface="Calibri"/>
              </a:rPr>
              <a:t>k</a:t>
            </a:r>
            <a:r>
              <a:rPr lang="en-IN" sz="3600" b="0" i="1" strike="noStrike" spc="-111">
                <a:solidFill>
                  <a:srgbClr val="5C5C5C"/>
                </a:solidFill>
                <a:latin typeface="Times New Roman"/>
              </a:rPr>
              <a:t> </a:t>
            </a:r>
            <a:r>
              <a:rPr lang="en-IN" sz="3600" b="0" i="1" strike="noStrike" spc="-12">
                <a:solidFill>
                  <a:srgbClr val="5C5C5C"/>
                </a:solidFill>
                <a:latin typeface="Calibri"/>
              </a:rPr>
              <a:t>o</a:t>
            </a:r>
            <a:r>
              <a:rPr lang="en-IN" sz="3600" b="0" i="1" strike="noStrike" spc="-1">
                <a:solidFill>
                  <a:srgbClr val="5C5C5C"/>
                </a:solidFill>
                <a:latin typeface="Calibri"/>
              </a:rPr>
              <a:t>f</a:t>
            </a:r>
            <a:r>
              <a:rPr lang="en-IN" sz="3600" b="0" i="1" strike="noStrike" spc="-103">
                <a:solidFill>
                  <a:srgbClr val="5C5C5C"/>
                </a:solidFill>
                <a:latin typeface="Times New Roman"/>
              </a:rPr>
              <a:t> </a:t>
            </a:r>
            <a:r>
              <a:rPr lang="en-IN" sz="3600" b="0" i="1" strike="noStrike" spc="-38">
                <a:solidFill>
                  <a:srgbClr val="5C5C5C"/>
                </a:solidFill>
                <a:latin typeface="Calibri"/>
              </a:rPr>
              <a:t>e</a:t>
            </a:r>
            <a:r>
              <a:rPr lang="en-IN" sz="3600" b="0" i="1" strike="noStrike" spc="-12">
                <a:solidFill>
                  <a:srgbClr val="5C5C5C"/>
                </a:solidFill>
                <a:latin typeface="Calibri"/>
              </a:rPr>
              <a:t>a</a:t>
            </a:r>
            <a:r>
              <a:rPr lang="en-IN" sz="3600" b="0" i="1" strike="noStrike" spc="-1">
                <a:solidFill>
                  <a:srgbClr val="5C5C5C"/>
                </a:solidFill>
                <a:latin typeface="Calibri"/>
              </a:rPr>
              <a:t>ch</a:t>
            </a:r>
            <a:r>
              <a:rPr lang="en-IN" sz="3600" b="0" i="1" strike="noStrike" spc="-1">
                <a:solidFill>
                  <a:srgbClr val="5C5C5C"/>
                </a:solidFill>
                <a:latin typeface="Times New Roman"/>
              </a:rPr>
              <a:t> </a:t>
            </a:r>
            <a:r>
              <a:rPr lang="en-IN" sz="3600" b="0" i="1" strike="noStrike" spc="-9">
                <a:solidFill>
                  <a:srgbClr val="5C5C5C"/>
                </a:solidFill>
                <a:latin typeface="Calibri"/>
              </a:rPr>
              <a:t>i</a:t>
            </a:r>
            <a:r>
              <a:rPr lang="en-IN" sz="3600" b="0" i="1" strike="noStrike" spc="-12">
                <a:solidFill>
                  <a:srgbClr val="5C5C5C"/>
                </a:solidFill>
                <a:latin typeface="Calibri"/>
              </a:rPr>
              <a:t>n</a:t>
            </a:r>
            <a:r>
              <a:rPr lang="en-IN" sz="3600" b="0" i="1" strike="noStrike" spc="-4">
                <a:solidFill>
                  <a:srgbClr val="5C5C5C"/>
                </a:solidFill>
                <a:latin typeface="Calibri"/>
              </a:rPr>
              <a:t>s</a:t>
            </a:r>
            <a:r>
              <a:rPr lang="en-IN" sz="3600" b="0" i="1" strike="noStrike" spc="-24">
                <a:solidFill>
                  <a:srgbClr val="5C5C5C"/>
                </a:solidFill>
                <a:latin typeface="Calibri"/>
              </a:rPr>
              <a:t>t</a:t>
            </a:r>
            <a:r>
              <a:rPr lang="en-IN" sz="3600" b="0" i="1" strike="noStrike" spc="-12">
                <a:solidFill>
                  <a:srgbClr val="5C5C5C"/>
                </a:solidFill>
                <a:latin typeface="Calibri"/>
              </a:rPr>
              <a:t>r</a:t>
            </a:r>
            <a:r>
              <a:rPr lang="en-IN" sz="3600" b="0" i="1" strike="noStrike" spc="-49">
                <a:solidFill>
                  <a:srgbClr val="5C5C5C"/>
                </a:solidFill>
                <a:latin typeface="Calibri"/>
              </a:rPr>
              <a:t>u</a:t>
            </a:r>
            <a:r>
              <a:rPr lang="en-IN" sz="3600" b="0" i="1" strike="noStrike" spc="-12">
                <a:solidFill>
                  <a:srgbClr val="5C5C5C"/>
                </a:solidFill>
                <a:latin typeface="Calibri"/>
              </a:rPr>
              <a:t>c</a:t>
            </a:r>
            <a:r>
              <a:rPr lang="en-IN" sz="3600" b="0" i="1" strike="noStrike" spc="-43">
                <a:solidFill>
                  <a:srgbClr val="5C5C5C"/>
                </a:solidFill>
                <a:latin typeface="Calibri"/>
              </a:rPr>
              <a:t>t</a:t>
            </a:r>
            <a:r>
              <a:rPr lang="en-IN" sz="3600" b="0" i="1" strike="noStrike" spc="-9">
                <a:solidFill>
                  <a:srgbClr val="5C5C5C"/>
                </a:solidFill>
                <a:latin typeface="Calibri"/>
              </a:rPr>
              <a:t>i</a:t>
            </a:r>
            <a:r>
              <a:rPr lang="en-IN" sz="3600" b="0" i="1" strike="noStrike" spc="-12">
                <a:solidFill>
                  <a:srgbClr val="5C5C5C"/>
                </a:solidFill>
                <a:latin typeface="Calibri"/>
              </a:rPr>
              <a:t>on</a:t>
            </a:r>
            <a:r>
              <a:rPr lang="en-IN" sz="3600" b="0" i="1" strike="noStrike" spc="-1">
                <a:solidFill>
                  <a:srgbClr val="5C5C5C"/>
                </a:solidFill>
                <a:latin typeface="Calibri"/>
              </a:rPr>
              <a:t>s</a:t>
            </a:r>
            <a:r>
              <a:rPr lang="en-IN" sz="3600" b="0" i="1" strike="noStrike" spc="-143">
                <a:solidFill>
                  <a:srgbClr val="5C5C5C"/>
                </a:solidFill>
                <a:latin typeface="Times New Roman"/>
              </a:rPr>
              <a:t> </a:t>
            </a:r>
            <a:r>
              <a:rPr lang="en-IN" sz="3600" b="0" i="1" strike="noStrike" spc="-89">
                <a:solidFill>
                  <a:srgbClr val="5C5C5C"/>
                </a:solidFill>
                <a:latin typeface="Calibri"/>
              </a:rPr>
              <a:t>add</a:t>
            </a:r>
            <a:r>
              <a:rPr lang="en-IN" sz="3600" b="0" i="1" strike="noStrike" spc="-97">
                <a:solidFill>
                  <a:srgbClr val="5C5C5C"/>
                </a:solidFill>
                <a:latin typeface="Calibri"/>
              </a:rPr>
              <a:t>r</a:t>
            </a:r>
            <a:r>
              <a:rPr lang="en-IN" sz="3600" b="0" i="1" strike="noStrike" spc="-1">
                <a:solidFill>
                  <a:srgbClr val="5C5C5C"/>
                </a:solidFill>
                <a:latin typeface="Calibri"/>
              </a:rPr>
              <a:t>.</a:t>
            </a:r>
            <a:endParaRPr lang="en-IN" sz="3600" b="0" strike="noStrike" spc="-1">
              <a:latin typeface="Arial"/>
            </a:endParaRPr>
          </a:p>
          <a:p>
            <a:pPr marL="500400" indent="-487440">
              <a:lnSpc>
                <a:spcPts val="4224"/>
              </a:lnSpc>
              <a:buClr>
                <a:srgbClr val="5C5C5C"/>
              </a:buClr>
              <a:buFont typeface="Arial"/>
              <a:buChar char="•"/>
            </a:pPr>
            <a:r>
              <a:rPr lang="en-IN" sz="3600" b="0" i="1" strike="noStrike" spc="-52">
                <a:solidFill>
                  <a:srgbClr val="5C5C5C"/>
                </a:solidFill>
                <a:latin typeface="Calibri"/>
              </a:rPr>
              <a:t>M</a:t>
            </a:r>
            <a:r>
              <a:rPr lang="en-IN" sz="3600" b="0" i="1" strike="noStrike" spc="-43">
                <a:solidFill>
                  <a:srgbClr val="5C5C5C"/>
                </a:solidFill>
                <a:latin typeface="Calibri"/>
              </a:rPr>
              <a:t>/</a:t>
            </a:r>
            <a:r>
              <a:rPr lang="en-IN" sz="3600" b="0" i="1" strike="noStrike" spc="-1">
                <a:solidFill>
                  <a:srgbClr val="5C5C5C"/>
                </a:solidFill>
                <a:latin typeface="Calibri"/>
              </a:rPr>
              <a:t>c</a:t>
            </a:r>
            <a:r>
              <a:rPr lang="en-IN" sz="3600" b="0" i="1" strike="noStrike" spc="-154">
                <a:solidFill>
                  <a:srgbClr val="5C5C5C"/>
                </a:solidFill>
                <a:latin typeface="Times New Roman"/>
              </a:rPr>
              <a:t> </a:t>
            </a:r>
            <a:r>
              <a:rPr lang="en-IN" sz="3600" b="0" i="1" strike="noStrike" spc="-24">
                <a:solidFill>
                  <a:srgbClr val="5C5C5C"/>
                </a:solidFill>
                <a:latin typeface="Calibri"/>
              </a:rPr>
              <a:t>o</a:t>
            </a:r>
            <a:r>
              <a:rPr lang="en-IN" sz="3600" b="0" i="1" strike="noStrike" spc="-29">
                <a:solidFill>
                  <a:srgbClr val="5C5C5C"/>
                </a:solidFill>
                <a:latin typeface="Calibri"/>
              </a:rPr>
              <a:t>p</a:t>
            </a:r>
            <a:r>
              <a:rPr lang="en-IN" sz="3600" b="0" i="1" strike="noStrike" spc="-49">
                <a:solidFill>
                  <a:srgbClr val="5C5C5C"/>
                </a:solidFill>
                <a:latin typeface="Calibri"/>
              </a:rPr>
              <a:t>e</a:t>
            </a:r>
            <a:r>
              <a:rPr lang="en-IN" sz="3600" b="0" i="1" strike="noStrike" spc="-38">
                <a:solidFill>
                  <a:srgbClr val="5C5C5C"/>
                </a:solidFill>
                <a:latin typeface="Calibri"/>
              </a:rPr>
              <a:t>r</a:t>
            </a:r>
            <a:r>
              <a:rPr lang="en-IN" sz="3600" b="0" i="1" strike="noStrike" spc="-29">
                <a:solidFill>
                  <a:srgbClr val="5C5C5C"/>
                </a:solidFill>
                <a:latin typeface="Calibri"/>
              </a:rPr>
              <a:t>a</a:t>
            </a:r>
            <a:r>
              <a:rPr lang="en-IN" sz="3600" b="0" i="1" strike="noStrike" spc="-43">
                <a:solidFill>
                  <a:srgbClr val="5C5C5C"/>
                </a:solidFill>
                <a:latin typeface="Calibri"/>
              </a:rPr>
              <a:t>t</a:t>
            </a:r>
            <a:r>
              <a:rPr lang="en-IN" sz="3600" b="0" i="1" strike="noStrike" spc="-24">
                <a:solidFill>
                  <a:srgbClr val="5C5C5C"/>
                </a:solidFill>
                <a:latin typeface="Calibri"/>
              </a:rPr>
              <a:t>io</a:t>
            </a:r>
            <a:r>
              <a:rPr lang="en-IN" sz="3600" b="0" i="1" strike="noStrike" spc="-1">
                <a:solidFill>
                  <a:srgbClr val="5C5C5C"/>
                </a:solidFill>
                <a:latin typeface="Calibri"/>
              </a:rPr>
              <a:t>n</a:t>
            </a:r>
            <a:r>
              <a:rPr lang="en-IN" sz="3600" b="0" i="1" strike="noStrike" spc="-89">
                <a:solidFill>
                  <a:srgbClr val="5C5C5C"/>
                </a:solidFill>
                <a:latin typeface="Times New Roman"/>
              </a:rPr>
              <a:t> </a:t>
            </a:r>
            <a:r>
              <a:rPr lang="en-IN" sz="3600" b="0" i="1" strike="noStrike" spc="-32">
                <a:solidFill>
                  <a:srgbClr val="5C5C5C"/>
                </a:solidFill>
                <a:latin typeface="Calibri"/>
              </a:rPr>
              <a:t>t</a:t>
            </a:r>
            <a:r>
              <a:rPr lang="en-IN" sz="3600" b="0" i="1" strike="noStrike" spc="-12">
                <a:solidFill>
                  <a:srgbClr val="5C5C5C"/>
                </a:solidFill>
                <a:latin typeface="Calibri"/>
              </a:rPr>
              <a:t>ab</a:t>
            </a:r>
            <a:r>
              <a:rPr lang="en-IN" sz="3600" b="0" i="1" strike="noStrike" spc="-9">
                <a:solidFill>
                  <a:srgbClr val="5C5C5C"/>
                </a:solidFill>
                <a:latin typeface="Calibri"/>
              </a:rPr>
              <a:t>l</a:t>
            </a:r>
            <a:r>
              <a:rPr lang="en-IN" sz="3600" b="0" i="1" strike="noStrike" spc="-18">
                <a:solidFill>
                  <a:srgbClr val="5C5C5C"/>
                </a:solidFill>
                <a:latin typeface="Calibri"/>
              </a:rPr>
              <a:t>e</a:t>
            </a:r>
            <a:r>
              <a:rPr lang="en-IN" sz="3600" b="0" i="1" strike="noStrike" spc="-111">
                <a:solidFill>
                  <a:srgbClr val="5C5C5C"/>
                </a:solidFill>
                <a:latin typeface="Times New Roman"/>
              </a:rPr>
              <a:t> </a:t>
            </a:r>
            <a:r>
              <a:rPr lang="en-IN" sz="3600" b="0" i="1" strike="noStrike" spc="-24">
                <a:solidFill>
                  <a:srgbClr val="5C5C5C"/>
                </a:solidFill>
                <a:latin typeface="Calibri"/>
              </a:rPr>
              <a:t>(</a:t>
            </a:r>
            <a:r>
              <a:rPr lang="en-IN" sz="3600" b="0" i="1" strike="noStrike" spc="-52">
                <a:solidFill>
                  <a:srgbClr val="5C5C5C"/>
                </a:solidFill>
                <a:latin typeface="Calibri"/>
              </a:rPr>
              <a:t>M</a:t>
            </a:r>
            <a:r>
              <a:rPr lang="en-IN" sz="3600" b="0" i="1" strike="noStrike" spc="-29">
                <a:solidFill>
                  <a:srgbClr val="5C5C5C"/>
                </a:solidFill>
                <a:latin typeface="Calibri"/>
              </a:rPr>
              <a:t>OT</a:t>
            </a:r>
            <a:r>
              <a:rPr lang="en-IN" sz="3600" b="0" i="1" strike="noStrike" spc="-1">
                <a:solidFill>
                  <a:srgbClr val="5C5C5C"/>
                </a:solidFill>
                <a:latin typeface="Calibri"/>
              </a:rPr>
              <a:t>)</a:t>
            </a:r>
            <a:r>
              <a:rPr lang="en-IN" sz="3600" b="0" i="1" strike="noStrike" spc="-194">
                <a:solidFill>
                  <a:srgbClr val="5C5C5C"/>
                </a:solidFill>
                <a:latin typeface="Times New Roman"/>
              </a:rPr>
              <a:t> </a:t>
            </a:r>
            <a:r>
              <a:rPr lang="en-IN" sz="3600" b="0" i="1" strike="noStrike" spc="-29">
                <a:solidFill>
                  <a:srgbClr val="5C5C5C"/>
                </a:solidFill>
                <a:latin typeface="Calibri"/>
              </a:rPr>
              <a:t>[</a:t>
            </a:r>
            <a:r>
              <a:rPr lang="en-IN" sz="3600" b="0" i="1" strike="noStrike" spc="-4">
                <a:solidFill>
                  <a:srgbClr val="5C5C5C"/>
                </a:solidFill>
                <a:latin typeface="Calibri"/>
              </a:rPr>
              <a:t>S</a:t>
            </a:r>
            <a:r>
              <a:rPr lang="en-IN" sz="3600" b="0" i="1" strike="noStrike" spc="-24">
                <a:solidFill>
                  <a:srgbClr val="5C5C5C"/>
                </a:solidFill>
                <a:latin typeface="Calibri"/>
              </a:rPr>
              <a:t>y</a:t>
            </a:r>
            <a:r>
              <a:rPr lang="en-IN" sz="3600" b="0" i="1" strike="noStrike" spc="-12">
                <a:solidFill>
                  <a:srgbClr val="5C5C5C"/>
                </a:solidFill>
                <a:latin typeface="Calibri"/>
              </a:rPr>
              <a:t>mbo</a:t>
            </a:r>
            <a:r>
              <a:rPr lang="en-IN" sz="3600" b="0" i="1" strike="noStrike" spc="-9">
                <a:solidFill>
                  <a:srgbClr val="5C5C5C"/>
                </a:solidFill>
                <a:latin typeface="Calibri"/>
              </a:rPr>
              <a:t>li</a:t>
            </a:r>
            <a:r>
              <a:rPr lang="en-IN" sz="3600" b="0" i="1" strike="noStrike" spc="-1">
                <a:solidFill>
                  <a:srgbClr val="5C5C5C"/>
                </a:solidFill>
                <a:latin typeface="Calibri"/>
              </a:rPr>
              <a:t>c</a:t>
            </a:r>
            <a:r>
              <a:rPr lang="en-IN" sz="3600" b="0" i="1" strike="noStrike" spc="-128">
                <a:solidFill>
                  <a:srgbClr val="5C5C5C"/>
                </a:solidFill>
                <a:latin typeface="Times New Roman"/>
              </a:rPr>
              <a:t> </a:t>
            </a:r>
            <a:r>
              <a:rPr lang="en-IN" sz="3600" b="0" i="1" strike="noStrike" spc="-12">
                <a:solidFill>
                  <a:srgbClr val="5C5C5C"/>
                </a:solidFill>
                <a:latin typeface="Calibri"/>
              </a:rPr>
              <a:t>mn</a:t>
            </a:r>
            <a:r>
              <a:rPr lang="en-IN" sz="3600" b="0" i="1" strike="noStrike" spc="-38">
                <a:solidFill>
                  <a:srgbClr val="5C5C5C"/>
                </a:solidFill>
                <a:latin typeface="Calibri"/>
              </a:rPr>
              <a:t>e</a:t>
            </a:r>
            <a:r>
              <a:rPr lang="en-IN" sz="3600" b="0" i="1" strike="noStrike" spc="-12">
                <a:solidFill>
                  <a:srgbClr val="5C5C5C"/>
                </a:solidFill>
                <a:latin typeface="Calibri"/>
              </a:rPr>
              <a:t>mon</a:t>
            </a:r>
            <a:r>
              <a:rPr lang="en-IN" sz="3600" b="0" i="1" strike="noStrike" spc="-1">
                <a:solidFill>
                  <a:srgbClr val="5C5C5C"/>
                </a:solidFill>
                <a:latin typeface="Calibri"/>
              </a:rPr>
              <a:t>ic</a:t>
            </a:r>
            <a:r>
              <a:rPr lang="en-IN" sz="3600" b="0" i="1" strike="noStrike" spc="-52">
                <a:solidFill>
                  <a:srgbClr val="5C5C5C"/>
                </a:solidFill>
                <a:latin typeface="Times New Roman"/>
              </a:rPr>
              <a:t> </a:t>
            </a:r>
            <a:r>
              <a:rPr lang="en-IN" sz="3600" b="0" i="1" strike="noStrike" spc="-1">
                <a:solidFill>
                  <a:srgbClr val="5C5C5C"/>
                </a:solidFill>
                <a:latin typeface="Calibri"/>
              </a:rPr>
              <a:t>&amp;</a:t>
            </a:r>
            <a:r>
              <a:rPr lang="en-IN" sz="3600" b="0" i="1" strike="noStrike" spc="89">
                <a:solidFill>
                  <a:srgbClr val="5C5C5C"/>
                </a:solidFill>
                <a:latin typeface="Times New Roman"/>
              </a:rPr>
              <a:t> </a:t>
            </a:r>
            <a:r>
              <a:rPr lang="en-IN" sz="3600" b="0" i="1" strike="noStrike" spc="-9">
                <a:solidFill>
                  <a:srgbClr val="5C5C5C"/>
                </a:solidFill>
                <a:latin typeface="Calibri"/>
              </a:rPr>
              <a:t>l</a:t>
            </a:r>
            <a:r>
              <a:rPr lang="en-IN" sz="3600" b="0" i="1" strike="noStrike" spc="-38">
                <a:solidFill>
                  <a:srgbClr val="5C5C5C"/>
                </a:solidFill>
                <a:latin typeface="Calibri"/>
              </a:rPr>
              <a:t>e</a:t>
            </a:r>
            <a:r>
              <a:rPr lang="en-IN" sz="3600" b="0" i="1" strike="noStrike" spc="-12">
                <a:solidFill>
                  <a:srgbClr val="5C5C5C"/>
                </a:solidFill>
                <a:latin typeface="Calibri"/>
              </a:rPr>
              <a:t>ng</a:t>
            </a:r>
            <a:r>
              <a:rPr lang="en-IN" sz="3600" b="0" i="1" strike="noStrike" spc="-32">
                <a:solidFill>
                  <a:srgbClr val="5C5C5C"/>
                </a:solidFill>
                <a:latin typeface="Calibri"/>
              </a:rPr>
              <a:t>t</a:t>
            </a:r>
            <a:r>
              <a:rPr lang="en-IN" sz="3600" b="0" i="1" strike="noStrike" spc="-12">
                <a:solidFill>
                  <a:srgbClr val="5C5C5C"/>
                </a:solidFill>
                <a:latin typeface="Calibri"/>
              </a:rPr>
              <a:t>h]</a:t>
            </a:r>
            <a:endParaRPr lang="en-IN" sz="3600" b="0" strike="noStrike" spc="-1">
              <a:latin typeface="Arial"/>
            </a:endParaRPr>
          </a:p>
          <a:p>
            <a:pPr marL="500400" indent="-487440">
              <a:lnSpc>
                <a:spcPct val="100000"/>
              </a:lnSpc>
              <a:spcBef>
                <a:spcPts val="879"/>
              </a:spcBef>
              <a:buClr>
                <a:srgbClr val="5C5C5C"/>
              </a:buClr>
              <a:buFont typeface="Arial"/>
              <a:buChar char="•"/>
            </a:pPr>
            <a:r>
              <a:rPr lang="en-IN" sz="3600" b="0" i="1" strike="noStrike" spc="-43">
                <a:solidFill>
                  <a:srgbClr val="5C5C5C"/>
                </a:solidFill>
                <a:latin typeface="Calibri"/>
              </a:rPr>
              <a:t>P</a:t>
            </a:r>
            <a:r>
              <a:rPr lang="en-IN" sz="3600" b="0" i="1" strike="noStrike" spc="-24">
                <a:solidFill>
                  <a:srgbClr val="5C5C5C"/>
                </a:solidFill>
                <a:latin typeface="Calibri"/>
              </a:rPr>
              <a:t>s</a:t>
            </a:r>
            <a:r>
              <a:rPr lang="en-IN" sz="3600" b="0" i="1" strike="noStrike" spc="-49">
                <a:solidFill>
                  <a:srgbClr val="5C5C5C"/>
                </a:solidFill>
                <a:latin typeface="Calibri"/>
              </a:rPr>
              <a:t>e</a:t>
            </a:r>
            <a:r>
              <a:rPr lang="en-IN" sz="3600" b="0" i="1" strike="noStrike" spc="-29">
                <a:solidFill>
                  <a:srgbClr val="5C5C5C"/>
                </a:solidFill>
                <a:latin typeface="Calibri"/>
              </a:rPr>
              <a:t>ud</a:t>
            </a:r>
            <a:r>
              <a:rPr lang="en-IN" sz="3600" b="0" i="1" strike="noStrike" spc="-1">
                <a:solidFill>
                  <a:srgbClr val="5C5C5C"/>
                </a:solidFill>
                <a:latin typeface="Calibri"/>
              </a:rPr>
              <a:t>o</a:t>
            </a:r>
            <a:r>
              <a:rPr lang="en-IN" sz="3600" b="0" i="1" strike="noStrike" spc="-103">
                <a:solidFill>
                  <a:srgbClr val="5C5C5C"/>
                </a:solidFill>
                <a:latin typeface="Times New Roman"/>
              </a:rPr>
              <a:t> </a:t>
            </a:r>
            <a:r>
              <a:rPr lang="en-IN" sz="3600" b="0" i="1" strike="noStrike" spc="-29">
                <a:solidFill>
                  <a:srgbClr val="5C5C5C"/>
                </a:solidFill>
                <a:latin typeface="Calibri"/>
              </a:rPr>
              <a:t>op</a:t>
            </a:r>
            <a:r>
              <a:rPr lang="en-IN" sz="3600" b="0" i="1" strike="noStrike" spc="-49">
                <a:solidFill>
                  <a:srgbClr val="5C5C5C"/>
                </a:solidFill>
                <a:latin typeface="Calibri"/>
              </a:rPr>
              <a:t>e</a:t>
            </a:r>
            <a:r>
              <a:rPr lang="en-IN" sz="3600" b="0" i="1" strike="noStrike" spc="-24">
                <a:solidFill>
                  <a:srgbClr val="5C5C5C"/>
                </a:solidFill>
                <a:latin typeface="Calibri"/>
              </a:rPr>
              <a:t>r</a:t>
            </a:r>
            <a:r>
              <a:rPr lang="en-IN" sz="3600" b="0" i="1" strike="noStrike" spc="-29">
                <a:solidFill>
                  <a:srgbClr val="5C5C5C"/>
                </a:solidFill>
                <a:latin typeface="Calibri"/>
              </a:rPr>
              <a:t>a</a:t>
            </a:r>
            <a:r>
              <a:rPr lang="en-IN" sz="3600" b="0" i="1" strike="noStrike" spc="-32">
                <a:solidFill>
                  <a:srgbClr val="5C5C5C"/>
                </a:solidFill>
                <a:latin typeface="Calibri"/>
              </a:rPr>
              <a:t>t</a:t>
            </a:r>
            <a:r>
              <a:rPr lang="en-IN" sz="3600" b="0" i="1" strike="noStrike" spc="-24">
                <a:solidFill>
                  <a:srgbClr val="5C5C5C"/>
                </a:solidFill>
                <a:latin typeface="Calibri"/>
              </a:rPr>
              <a:t>i</a:t>
            </a:r>
            <a:r>
              <a:rPr lang="en-IN" sz="3600" b="0" i="1" strike="noStrike" spc="-29">
                <a:solidFill>
                  <a:srgbClr val="5C5C5C"/>
                </a:solidFill>
                <a:latin typeface="Calibri"/>
              </a:rPr>
              <a:t>o</a:t>
            </a:r>
            <a:r>
              <a:rPr lang="en-IN" sz="3600" b="0" i="1" strike="noStrike" spc="-1">
                <a:solidFill>
                  <a:srgbClr val="5C5C5C"/>
                </a:solidFill>
                <a:latin typeface="Calibri"/>
              </a:rPr>
              <a:t>n</a:t>
            </a:r>
            <a:r>
              <a:rPr lang="en-IN" sz="3600" b="0" i="1" strike="noStrike" spc="-89">
                <a:solidFill>
                  <a:srgbClr val="5C5C5C"/>
                </a:solidFill>
                <a:latin typeface="Times New Roman"/>
              </a:rPr>
              <a:t> </a:t>
            </a:r>
            <a:r>
              <a:rPr lang="en-IN" sz="3600" b="0" i="1" strike="noStrike" spc="-18">
                <a:solidFill>
                  <a:srgbClr val="5C5C5C"/>
                </a:solidFill>
                <a:latin typeface="Calibri"/>
              </a:rPr>
              <a:t>t</a:t>
            </a:r>
            <a:r>
              <a:rPr lang="en-IN" sz="3600" b="0" i="1" strike="noStrike" spc="-12">
                <a:solidFill>
                  <a:srgbClr val="5C5C5C"/>
                </a:solidFill>
                <a:latin typeface="Calibri"/>
              </a:rPr>
              <a:t>ab</a:t>
            </a:r>
            <a:r>
              <a:rPr lang="en-IN" sz="3600" b="0" i="1" strike="noStrike" spc="-9">
                <a:solidFill>
                  <a:srgbClr val="5C5C5C"/>
                </a:solidFill>
                <a:latin typeface="Calibri"/>
              </a:rPr>
              <a:t>l</a:t>
            </a:r>
            <a:r>
              <a:rPr lang="en-IN" sz="3600" b="0" i="1" strike="noStrike" spc="-18">
                <a:solidFill>
                  <a:srgbClr val="5C5C5C"/>
                </a:solidFill>
                <a:latin typeface="Calibri"/>
              </a:rPr>
              <a:t>e</a:t>
            </a:r>
            <a:r>
              <a:rPr lang="en-IN" sz="3600" b="0" i="1" strike="noStrike" spc="-117">
                <a:solidFill>
                  <a:srgbClr val="5C5C5C"/>
                </a:solidFill>
                <a:latin typeface="Times New Roman"/>
              </a:rPr>
              <a:t> </a:t>
            </a:r>
            <a:r>
              <a:rPr lang="en-IN" sz="3600" b="0" i="1" strike="noStrike" spc="-38">
                <a:solidFill>
                  <a:srgbClr val="5C5C5C"/>
                </a:solidFill>
                <a:latin typeface="Calibri"/>
              </a:rPr>
              <a:t>[</a:t>
            </a:r>
            <a:r>
              <a:rPr lang="en-IN" sz="3600" b="0" i="1" strike="noStrike" spc="-43">
                <a:solidFill>
                  <a:srgbClr val="5C5C5C"/>
                </a:solidFill>
                <a:latin typeface="Calibri"/>
              </a:rPr>
              <a:t>P</a:t>
            </a:r>
            <a:r>
              <a:rPr lang="en-IN" sz="3600" b="0" i="1" strike="noStrike" spc="-29">
                <a:solidFill>
                  <a:srgbClr val="5C5C5C"/>
                </a:solidFill>
                <a:latin typeface="Calibri"/>
              </a:rPr>
              <a:t>OT</a:t>
            </a:r>
            <a:r>
              <a:rPr lang="en-IN" sz="3600" b="0" i="1" strike="noStrike" spc="-38">
                <a:solidFill>
                  <a:srgbClr val="5C5C5C"/>
                </a:solidFill>
                <a:latin typeface="Calibri"/>
              </a:rPr>
              <a:t>]</a:t>
            </a:r>
            <a:r>
              <a:rPr lang="en-IN" sz="3600" b="0" i="1" strike="noStrike" spc="-9">
                <a:solidFill>
                  <a:srgbClr val="5C5C5C"/>
                </a:solidFill>
                <a:latin typeface="Calibri"/>
              </a:rPr>
              <a:t>,</a:t>
            </a:r>
            <a:r>
              <a:rPr lang="en-IN" sz="3600" b="0" i="1" strike="noStrike" spc="-182">
                <a:solidFill>
                  <a:srgbClr val="5C5C5C"/>
                </a:solidFill>
                <a:latin typeface="Times New Roman"/>
              </a:rPr>
              <a:t> </a:t>
            </a:r>
            <a:r>
              <a:rPr lang="en-IN" sz="3600" b="0" i="1" strike="noStrike" spc="-29">
                <a:solidFill>
                  <a:srgbClr val="5C5C5C"/>
                </a:solidFill>
                <a:latin typeface="Calibri"/>
              </a:rPr>
              <a:t>[</a:t>
            </a:r>
            <a:r>
              <a:rPr lang="en-IN" sz="3600" b="0" i="1" strike="noStrike" spc="-4">
                <a:solidFill>
                  <a:srgbClr val="5C5C5C"/>
                </a:solidFill>
                <a:latin typeface="Calibri"/>
              </a:rPr>
              <a:t>S</a:t>
            </a:r>
            <a:r>
              <a:rPr lang="en-IN" sz="3600" b="0" i="1" strike="noStrike" spc="-24">
                <a:solidFill>
                  <a:srgbClr val="5C5C5C"/>
                </a:solidFill>
                <a:latin typeface="Calibri"/>
              </a:rPr>
              <a:t>y</a:t>
            </a:r>
            <a:r>
              <a:rPr lang="en-IN" sz="3600" b="0" i="1" strike="noStrike" spc="-18">
                <a:solidFill>
                  <a:srgbClr val="5C5C5C"/>
                </a:solidFill>
                <a:latin typeface="Calibri"/>
              </a:rPr>
              <a:t>m</a:t>
            </a:r>
            <a:r>
              <a:rPr lang="en-IN" sz="3600" b="0" i="1" strike="noStrike" spc="-12">
                <a:solidFill>
                  <a:srgbClr val="5C5C5C"/>
                </a:solidFill>
                <a:latin typeface="Calibri"/>
              </a:rPr>
              <a:t>bo</a:t>
            </a:r>
            <a:r>
              <a:rPr lang="en-IN" sz="3600" b="0" i="1" strike="noStrike" spc="-9">
                <a:solidFill>
                  <a:srgbClr val="5C5C5C"/>
                </a:solidFill>
                <a:latin typeface="Calibri"/>
              </a:rPr>
              <a:t>li</a:t>
            </a:r>
            <a:r>
              <a:rPr lang="en-IN" sz="3600" b="0" i="1" strike="noStrike" spc="-1">
                <a:solidFill>
                  <a:srgbClr val="5C5C5C"/>
                </a:solidFill>
                <a:latin typeface="Calibri"/>
              </a:rPr>
              <a:t>c</a:t>
            </a:r>
            <a:r>
              <a:rPr lang="en-IN" sz="3600" b="0" i="1" strike="noStrike" spc="-134">
                <a:solidFill>
                  <a:srgbClr val="5C5C5C"/>
                </a:solidFill>
                <a:latin typeface="Times New Roman"/>
              </a:rPr>
              <a:t> </a:t>
            </a:r>
            <a:r>
              <a:rPr lang="en-IN" sz="3600" b="0" i="1" strike="noStrike" spc="-18">
                <a:solidFill>
                  <a:srgbClr val="5C5C5C"/>
                </a:solidFill>
                <a:latin typeface="Calibri"/>
              </a:rPr>
              <a:t>m</a:t>
            </a:r>
            <a:r>
              <a:rPr lang="en-IN" sz="3600" b="0" i="1" strike="noStrike" spc="-12">
                <a:solidFill>
                  <a:srgbClr val="5C5C5C"/>
                </a:solidFill>
                <a:latin typeface="Calibri"/>
              </a:rPr>
              <a:t>n</a:t>
            </a:r>
            <a:r>
              <a:rPr lang="en-IN" sz="3600" b="0" i="1" strike="noStrike" spc="-38">
                <a:solidFill>
                  <a:srgbClr val="5C5C5C"/>
                </a:solidFill>
                <a:latin typeface="Calibri"/>
              </a:rPr>
              <a:t>e</a:t>
            </a:r>
            <a:r>
              <a:rPr lang="en-IN" sz="3600" b="0" i="1" strike="noStrike" spc="-18">
                <a:solidFill>
                  <a:srgbClr val="5C5C5C"/>
                </a:solidFill>
                <a:latin typeface="Calibri"/>
              </a:rPr>
              <a:t>m</a:t>
            </a:r>
            <a:r>
              <a:rPr lang="en-IN" sz="3600" b="0" i="1" strike="noStrike" spc="-12">
                <a:solidFill>
                  <a:srgbClr val="5C5C5C"/>
                </a:solidFill>
                <a:latin typeface="Calibri"/>
              </a:rPr>
              <a:t>on</a:t>
            </a:r>
            <a:r>
              <a:rPr lang="en-IN" sz="3600" b="0" i="1" strike="noStrike" spc="-1">
                <a:solidFill>
                  <a:srgbClr val="5C5C5C"/>
                </a:solidFill>
                <a:latin typeface="Calibri"/>
              </a:rPr>
              <a:t>ic</a:t>
            </a:r>
            <a:r>
              <a:rPr lang="en-IN" sz="3600" b="0" i="1" strike="noStrike" spc="77">
                <a:solidFill>
                  <a:srgbClr val="5C5C5C"/>
                </a:solidFill>
                <a:latin typeface="Times New Roman"/>
              </a:rPr>
              <a:t> </a:t>
            </a:r>
            <a:r>
              <a:rPr lang="en-IN" sz="3600" b="0" i="1" strike="noStrike" spc="-1">
                <a:solidFill>
                  <a:srgbClr val="5C5C5C"/>
                </a:solidFill>
                <a:latin typeface="Calibri"/>
              </a:rPr>
              <a:t>&amp;</a:t>
            </a:r>
            <a:endParaRPr lang="en-IN" sz="3600" b="0" strike="noStrike" spc="-1">
              <a:latin typeface="Arial"/>
            </a:endParaRPr>
          </a:p>
          <a:p>
            <a:pPr marL="500400">
              <a:lnSpc>
                <a:spcPct val="100000"/>
              </a:lnSpc>
              <a:spcBef>
                <a:spcPts val="884"/>
              </a:spcBef>
            </a:pPr>
            <a:r>
              <a:rPr lang="en-IN" sz="3600" b="0" i="1" strike="noStrike" spc="-12">
                <a:solidFill>
                  <a:srgbClr val="5C5C5C"/>
                </a:solidFill>
                <a:latin typeface="Calibri"/>
              </a:rPr>
              <a:t>ac</a:t>
            </a:r>
            <a:r>
              <a:rPr lang="en-IN" sz="3600" b="0" i="1" strike="noStrike" spc="-43">
                <a:solidFill>
                  <a:srgbClr val="5C5C5C"/>
                </a:solidFill>
                <a:latin typeface="Calibri"/>
              </a:rPr>
              <a:t>t</a:t>
            </a:r>
            <a:r>
              <a:rPr lang="en-IN" sz="3600" b="0" i="1" strike="noStrike" spc="-9">
                <a:solidFill>
                  <a:srgbClr val="5C5C5C"/>
                </a:solidFill>
                <a:latin typeface="Calibri"/>
              </a:rPr>
              <a:t>i</a:t>
            </a:r>
            <a:r>
              <a:rPr lang="en-IN" sz="3600" b="0" i="1" strike="noStrike" spc="-12">
                <a:solidFill>
                  <a:srgbClr val="5C5C5C"/>
                </a:solidFill>
                <a:latin typeface="Calibri"/>
              </a:rPr>
              <a:t>on]</a:t>
            </a:r>
            <a:endParaRPr lang="en-IN" sz="3600" b="0" strike="noStrike" spc="-1">
              <a:latin typeface="Arial"/>
            </a:endParaRPr>
          </a:p>
          <a:p>
            <a:pPr marL="500400" indent="-487440">
              <a:lnSpc>
                <a:spcPts val="4314"/>
              </a:lnSpc>
              <a:spcBef>
                <a:spcPts val="1389"/>
              </a:spcBef>
              <a:buClr>
                <a:srgbClr val="5C5C5C"/>
              </a:buClr>
              <a:buFont typeface="Arial"/>
              <a:buChar char="•"/>
            </a:pPr>
            <a:r>
              <a:rPr lang="en-IN" sz="3600" b="0" i="1" strike="noStrike" spc="-4">
                <a:solidFill>
                  <a:srgbClr val="5C5C5C"/>
                </a:solidFill>
                <a:latin typeface="Calibri"/>
              </a:rPr>
              <a:t>S</a:t>
            </a:r>
            <a:r>
              <a:rPr lang="en-IN" sz="3600" b="0" i="1" strike="noStrike" spc="-24">
                <a:solidFill>
                  <a:srgbClr val="5C5C5C"/>
                </a:solidFill>
                <a:latin typeface="Calibri"/>
              </a:rPr>
              <a:t>y</a:t>
            </a:r>
            <a:r>
              <a:rPr lang="en-IN" sz="3600" b="0" i="1" strike="noStrike" spc="-12">
                <a:solidFill>
                  <a:srgbClr val="5C5C5C"/>
                </a:solidFill>
                <a:latin typeface="Calibri"/>
              </a:rPr>
              <a:t>mbo</a:t>
            </a:r>
            <a:r>
              <a:rPr lang="en-IN" sz="3600" b="0" i="1" strike="noStrike" spc="-1">
                <a:solidFill>
                  <a:srgbClr val="5C5C5C"/>
                </a:solidFill>
                <a:latin typeface="Calibri"/>
              </a:rPr>
              <a:t>l</a:t>
            </a:r>
            <a:r>
              <a:rPr lang="en-IN" sz="3600" b="0" i="1" strike="noStrike" spc="-117">
                <a:solidFill>
                  <a:srgbClr val="5C5C5C"/>
                </a:solidFill>
                <a:latin typeface="Times New Roman"/>
              </a:rPr>
              <a:t> </a:t>
            </a:r>
            <a:r>
              <a:rPr lang="en-IN" sz="3600" b="0" i="1" strike="noStrike" spc="-63">
                <a:solidFill>
                  <a:srgbClr val="5C5C5C"/>
                </a:solidFill>
                <a:latin typeface="Calibri"/>
              </a:rPr>
              <a:t>Tab</a:t>
            </a:r>
            <a:r>
              <a:rPr lang="en-IN" sz="3600" b="0" i="1" strike="noStrike" spc="-58">
                <a:solidFill>
                  <a:srgbClr val="5C5C5C"/>
                </a:solidFill>
                <a:latin typeface="Calibri"/>
              </a:rPr>
              <a:t>l</a:t>
            </a:r>
            <a:r>
              <a:rPr lang="en-IN" sz="3600" b="0" i="1" strike="noStrike" spc="-18">
                <a:solidFill>
                  <a:srgbClr val="5C5C5C"/>
                </a:solidFill>
                <a:latin typeface="Calibri"/>
              </a:rPr>
              <a:t>e</a:t>
            </a:r>
            <a:r>
              <a:rPr lang="en-IN" sz="3600" b="0" i="1" strike="noStrike" spc="-233">
                <a:solidFill>
                  <a:srgbClr val="5C5C5C"/>
                </a:solidFill>
                <a:latin typeface="Times New Roman"/>
              </a:rPr>
              <a:t> </a:t>
            </a:r>
            <a:r>
              <a:rPr lang="en-IN" sz="3600" b="0" i="1" strike="noStrike" spc="-4">
                <a:solidFill>
                  <a:srgbClr val="5C5C5C"/>
                </a:solidFill>
                <a:latin typeface="Calibri"/>
              </a:rPr>
              <a:t>(</a:t>
            </a:r>
            <a:r>
              <a:rPr lang="en-IN" sz="3600" b="0" i="1" strike="noStrike" spc="-18">
                <a:solidFill>
                  <a:srgbClr val="5C5C5C"/>
                </a:solidFill>
                <a:latin typeface="Calibri"/>
              </a:rPr>
              <a:t>ST</a:t>
            </a:r>
            <a:r>
              <a:rPr lang="en-IN" sz="3600" b="0" i="1" strike="noStrike" spc="-1">
                <a:solidFill>
                  <a:srgbClr val="5C5C5C"/>
                </a:solidFill>
                <a:latin typeface="Calibri"/>
              </a:rPr>
              <a:t>)</a:t>
            </a:r>
            <a:r>
              <a:rPr lang="en-IN" sz="3600" b="0" i="1" strike="noStrike" spc="-134">
                <a:solidFill>
                  <a:srgbClr val="5C5C5C"/>
                </a:solidFill>
                <a:latin typeface="Times New Roman"/>
              </a:rPr>
              <a:t> </a:t>
            </a:r>
            <a:r>
              <a:rPr lang="en-IN" sz="3600" b="0" i="1" strike="noStrike" spc="-43">
                <a:solidFill>
                  <a:srgbClr val="5C5C5C"/>
                </a:solidFill>
                <a:latin typeface="Calibri"/>
              </a:rPr>
              <a:t>t</a:t>
            </a:r>
            <a:r>
              <a:rPr lang="en-IN" sz="3600" b="0" i="1" strike="noStrike" spc="-1">
                <a:solidFill>
                  <a:srgbClr val="5C5C5C"/>
                </a:solidFill>
                <a:latin typeface="Calibri"/>
              </a:rPr>
              <a:t>o</a:t>
            </a:r>
            <a:r>
              <a:rPr lang="en-IN" sz="3600" b="0" i="1" strike="noStrike" spc="-134">
                <a:solidFill>
                  <a:srgbClr val="5C5C5C"/>
                </a:solidFill>
                <a:latin typeface="Times New Roman"/>
              </a:rPr>
              <a:t> </a:t>
            </a:r>
            <a:r>
              <a:rPr lang="en-IN" sz="3600" b="0" i="1" strike="noStrike" spc="-24">
                <a:solidFill>
                  <a:srgbClr val="5C5C5C"/>
                </a:solidFill>
                <a:latin typeface="Calibri"/>
              </a:rPr>
              <a:t>s</a:t>
            </a:r>
            <a:r>
              <a:rPr lang="en-IN" sz="3600" b="0" i="1" strike="noStrike" spc="-43">
                <a:solidFill>
                  <a:srgbClr val="5C5C5C"/>
                </a:solidFill>
                <a:latin typeface="Calibri"/>
              </a:rPr>
              <a:t>t</a:t>
            </a:r>
            <a:r>
              <a:rPr lang="en-IN" sz="3600" b="0" i="1" strike="noStrike" spc="-24">
                <a:solidFill>
                  <a:srgbClr val="5C5C5C"/>
                </a:solidFill>
                <a:latin typeface="Calibri"/>
              </a:rPr>
              <a:t>o</a:t>
            </a:r>
            <a:r>
              <a:rPr lang="en-IN" sz="3600" b="0" i="1" strike="noStrike" spc="-38">
                <a:solidFill>
                  <a:srgbClr val="5C5C5C"/>
                </a:solidFill>
                <a:latin typeface="Calibri"/>
              </a:rPr>
              <a:t>r</a:t>
            </a:r>
            <a:r>
              <a:rPr lang="en-IN" sz="3600" b="0" i="1" strike="noStrike" spc="-18">
                <a:solidFill>
                  <a:srgbClr val="5C5C5C"/>
                </a:solidFill>
                <a:latin typeface="Calibri"/>
              </a:rPr>
              <a:t>e</a:t>
            </a:r>
            <a:r>
              <a:rPr lang="en-IN" sz="3600" b="0" i="1" strike="noStrike" spc="-148">
                <a:solidFill>
                  <a:srgbClr val="5C5C5C"/>
                </a:solidFill>
                <a:latin typeface="Times New Roman"/>
              </a:rPr>
              <a:t> </a:t>
            </a:r>
            <a:r>
              <a:rPr lang="en-IN" sz="3600" b="0" i="1" strike="noStrike" spc="-38">
                <a:solidFill>
                  <a:srgbClr val="5C5C5C"/>
                </a:solidFill>
                <a:latin typeface="Calibri"/>
              </a:rPr>
              <a:t>e</a:t>
            </a:r>
            <a:r>
              <a:rPr lang="en-IN" sz="3600" b="0" i="1" strike="noStrike" spc="-12">
                <a:solidFill>
                  <a:srgbClr val="5C5C5C"/>
                </a:solidFill>
                <a:latin typeface="Calibri"/>
              </a:rPr>
              <a:t>a</a:t>
            </a:r>
            <a:r>
              <a:rPr lang="en-IN" sz="3600" b="0" i="1" strike="noStrike" spc="-1">
                <a:solidFill>
                  <a:srgbClr val="5C5C5C"/>
                </a:solidFill>
                <a:latin typeface="Calibri"/>
              </a:rPr>
              <a:t>ch</a:t>
            </a:r>
            <a:r>
              <a:rPr lang="en-IN" sz="3600" b="0" i="1" strike="noStrike" spc="-94">
                <a:solidFill>
                  <a:srgbClr val="5C5C5C"/>
                </a:solidFill>
                <a:latin typeface="Times New Roman"/>
              </a:rPr>
              <a:t> </a:t>
            </a:r>
            <a:r>
              <a:rPr lang="en-IN" sz="3600" b="0" i="1" strike="noStrike" spc="-9">
                <a:solidFill>
                  <a:srgbClr val="5C5C5C"/>
                </a:solidFill>
                <a:latin typeface="Calibri"/>
              </a:rPr>
              <a:t>l</a:t>
            </a:r>
            <a:r>
              <a:rPr lang="en-IN" sz="3600" b="0" i="1" strike="noStrike" spc="-12">
                <a:solidFill>
                  <a:srgbClr val="5C5C5C"/>
                </a:solidFill>
                <a:latin typeface="Calibri"/>
              </a:rPr>
              <a:t>ab</a:t>
            </a:r>
            <a:r>
              <a:rPr lang="en-IN" sz="3600" b="0" i="1" strike="noStrike" spc="-9">
                <a:solidFill>
                  <a:srgbClr val="5C5C5C"/>
                </a:solidFill>
                <a:latin typeface="Calibri"/>
              </a:rPr>
              <a:t>l</a:t>
            </a:r>
            <a:r>
              <a:rPr lang="en-IN" sz="3600" b="0" i="1" strike="noStrike" spc="-18">
                <a:solidFill>
                  <a:srgbClr val="5C5C5C"/>
                </a:solidFill>
                <a:latin typeface="Calibri"/>
              </a:rPr>
              <a:t>e</a:t>
            </a:r>
            <a:r>
              <a:rPr lang="en-IN" sz="3600" b="0" i="1" strike="noStrike" spc="-94">
                <a:solidFill>
                  <a:srgbClr val="5C5C5C"/>
                </a:solidFill>
                <a:latin typeface="Times New Roman"/>
              </a:rPr>
              <a:t> </a:t>
            </a:r>
            <a:r>
              <a:rPr lang="en-IN" sz="3600" b="0" i="1" strike="noStrike" spc="-1">
                <a:solidFill>
                  <a:srgbClr val="5C5C5C"/>
                </a:solidFill>
                <a:latin typeface="Calibri"/>
              </a:rPr>
              <a:t>&amp;</a:t>
            </a:r>
            <a:r>
              <a:rPr lang="en-IN" sz="3600" b="0" i="1" strike="noStrike" spc="-94">
                <a:solidFill>
                  <a:srgbClr val="5C5C5C"/>
                </a:solidFill>
                <a:latin typeface="Times New Roman"/>
              </a:rPr>
              <a:t> </a:t>
            </a:r>
            <a:r>
              <a:rPr lang="en-IN" sz="3600" b="0" i="1" strike="noStrike" spc="-24">
                <a:solidFill>
                  <a:srgbClr val="5C5C5C"/>
                </a:solidFill>
                <a:latin typeface="Calibri"/>
              </a:rPr>
              <a:t>i</a:t>
            </a:r>
            <a:r>
              <a:rPr lang="en-IN" sz="3600" b="0" i="1" strike="noStrike" spc="-29">
                <a:solidFill>
                  <a:srgbClr val="5C5C5C"/>
                </a:solidFill>
                <a:latin typeface="Calibri"/>
              </a:rPr>
              <a:t>t’</a:t>
            </a:r>
            <a:r>
              <a:rPr lang="en-IN" sz="3600" b="0" i="1" strike="noStrike" spc="-1">
                <a:solidFill>
                  <a:srgbClr val="5C5C5C"/>
                </a:solidFill>
                <a:latin typeface="Calibri"/>
              </a:rPr>
              <a:t>s</a:t>
            </a:r>
            <a:r>
              <a:rPr lang="en-IN" sz="3600" b="0" i="1" strike="noStrike" spc="97">
                <a:solidFill>
                  <a:srgbClr val="5C5C5C"/>
                </a:solidFill>
                <a:latin typeface="Calibri"/>
              </a:rPr>
              <a:t> </a:t>
            </a:r>
            <a:r>
              <a:rPr lang="en-IN" sz="3600" b="0" i="1" strike="noStrike" spc="-18">
                <a:solidFill>
                  <a:srgbClr val="5C5C5C"/>
                </a:solidFill>
                <a:latin typeface="Calibri"/>
              </a:rPr>
              <a:t>v</a:t>
            </a:r>
            <a:r>
              <a:rPr lang="en-IN" sz="3600" b="0" i="1" strike="noStrike" spc="-49">
                <a:solidFill>
                  <a:srgbClr val="5C5C5C"/>
                </a:solidFill>
                <a:latin typeface="Calibri"/>
              </a:rPr>
              <a:t>a</a:t>
            </a:r>
            <a:r>
              <a:rPr lang="en-IN" sz="3600" b="0" i="1" strike="noStrike" spc="-9">
                <a:solidFill>
                  <a:srgbClr val="5C5C5C"/>
                </a:solidFill>
                <a:latin typeface="Calibri"/>
              </a:rPr>
              <a:t>l</a:t>
            </a:r>
            <a:r>
              <a:rPr lang="en-IN" sz="3600" b="0" i="1" strike="noStrike" spc="-12">
                <a:solidFill>
                  <a:srgbClr val="5C5C5C"/>
                </a:solidFill>
                <a:latin typeface="Calibri"/>
              </a:rPr>
              <a:t>u</a:t>
            </a:r>
            <a:r>
              <a:rPr lang="en-IN" sz="3600" b="0" i="1" strike="noStrike" spc="-38">
                <a:solidFill>
                  <a:srgbClr val="5C5C5C"/>
                </a:solidFill>
                <a:latin typeface="Calibri"/>
              </a:rPr>
              <a:t>e</a:t>
            </a:r>
            <a:r>
              <a:rPr lang="en-IN" sz="3600" b="0" i="1" strike="noStrike" spc="-1">
                <a:solidFill>
                  <a:srgbClr val="5C5C5C"/>
                </a:solidFill>
                <a:latin typeface="Calibri"/>
              </a:rPr>
              <a:t>.</a:t>
            </a:r>
            <a:endParaRPr lang="en-IN" sz="3600" b="0" strike="noStrike" spc="-1">
              <a:latin typeface="Arial"/>
            </a:endParaRPr>
          </a:p>
          <a:p>
            <a:pPr marL="500400" indent="-487440">
              <a:lnSpc>
                <a:spcPts val="3855"/>
              </a:lnSpc>
              <a:buClr>
                <a:srgbClr val="5C5C5C"/>
              </a:buClr>
              <a:buFont typeface="Arial"/>
              <a:buChar char="•"/>
            </a:pPr>
            <a:r>
              <a:rPr lang="en-IN" sz="3600" b="0" i="1" strike="noStrike" spc="-29">
                <a:solidFill>
                  <a:srgbClr val="5C5C5C"/>
                </a:solidFill>
                <a:latin typeface="Calibri"/>
              </a:rPr>
              <a:t>L</a:t>
            </a:r>
            <a:r>
              <a:rPr lang="en-IN" sz="3600" b="0" i="1" strike="noStrike" spc="-24">
                <a:solidFill>
                  <a:srgbClr val="5C5C5C"/>
                </a:solidFill>
                <a:latin typeface="Calibri"/>
              </a:rPr>
              <a:t>i</a:t>
            </a:r>
            <a:r>
              <a:rPr lang="en-IN" sz="3600" b="0" i="1" strike="noStrike" spc="-32">
                <a:solidFill>
                  <a:srgbClr val="5C5C5C"/>
                </a:solidFill>
                <a:latin typeface="Calibri"/>
              </a:rPr>
              <a:t>t</a:t>
            </a:r>
            <a:r>
              <a:rPr lang="en-IN" sz="3600" b="0" i="1" strike="noStrike" spc="-49">
                <a:solidFill>
                  <a:srgbClr val="5C5C5C"/>
                </a:solidFill>
                <a:latin typeface="Calibri"/>
              </a:rPr>
              <a:t>e</a:t>
            </a:r>
            <a:r>
              <a:rPr lang="en-IN" sz="3600" b="0" i="1" strike="noStrike" spc="-24">
                <a:solidFill>
                  <a:srgbClr val="5C5C5C"/>
                </a:solidFill>
                <a:latin typeface="Calibri"/>
              </a:rPr>
              <a:t>r</a:t>
            </a:r>
            <a:r>
              <a:rPr lang="en-IN" sz="3600" b="0" i="1" strike="noStrike" spc="-29">
                <a:solidFill>
                  <a:srgbClr val="5C5C5C"/>
                </a:solidFill>
                <a:latin typeface="Calibri"/>
              </a:rPr>
              <a:t>a</a:t>
            </a:r>
            <a:r>
              <a:rPr lang="en-IN" sz="3600" b="0" i="1" strike="noStrike" spc="-1">
                <a:solidFill>
                  <a:srgbClr val="5C5C5C"/>
                </a:solidFill>
                <a:latin typeface="Calibri"/>
              </a:rPr>
              <a:t>l</a:t>
            </a:r>
            <a:r>
              <a:rPr lang="en-IN" sz="3600" b="0" i="1" strike="noStrike" spc="-97">
                <a:solidFill>
                  <a:srgbClr val="5C5C5C"/>
                </a:solidFill>
                <a:latin typeface="Times New Roman"/>
              </a:rPr>
              <a:t> </a:t>
            </a:r>
            <a:r>
              <a:rPr lang="en-IN" sz="3600" b="0" i="1" strike="noStrike" spc="-63">
                <a:solidFill>
                  <a:srgbClr val="5C5C5C"/>
                </a:solidFill>
                <a:latin typeface="Calibri"/>
              </a:rPr>
              <a:t>T</a:t>
            </a:r>
            <a:r>
              <a:rPr lang="en-IN" sz="3600" b="0" i="1" strike="noStrike" spc="-69">
                <a:solidFill>
                  <a:srgbClr val="5C5C5C"/>
                </a:solidFill>
                <a:latin typeface="Calibri"/>
              </a:rPr>
              <a:t>ab</a:t>
            </a:r>
            <a:r>
              <a:rPr lang="en-IN" sz="3600" b="0" i="1" strike="noStrike" spc="-58">
                <a:solidFill>
                  <a:srgbClr val="5C5C5C"/>
                </a:solidFill>
                <a:latin typeface="Calibri"/>
              </a:rPr>
              <a:t>l</a:t>
            </a:r>
            <a:r>
              <a:rPr lang="en-IN" sz="3600" b="0" i="1" strike="noStrike" spc="-18">
                <a:solidFill>
                  <a:srgbClr val="5C5C5C"/>
                </a:solidFill>
                <a:latin typeface="Calibri"/>
              </a:rPr>
              <a:t>e</a:t>
            </a:r>
            <a:r>
              <a:rPr lang="en-IN" sz="3600" b="0" i="1" strike="noStrike" spc="-219">
                <a:solidFill>
                  <a:srgbClr val="5C5C5C"/>
                </a:solidFill>
                <a:latin typeface="Times New Roman"/>
              </a:rPr>
              <a:t> </a:t>
            </a:r>
            <a:r>
              <a:rPr lang="en-IN" sz="3600" b="0" i="1" strike="noStrike" spc="-63">
                <a:solidFill>
                  <a:srgbClr val="5C5C5C"/>
                </a:solidFill>
                <a:latin typeface="Calibri"/>
              </a:rPr>
              <a:t>(LT)</a:t>
            </a:r>
            <a:r>
              <a:rPr lang="en-IN" sz="3600" b="0" i="1" strike="noStrike" spc="-9">
                <a:solidFill>
                  <a:srgbClr val="5C5C5C"/>
                </a:solidFill>
                <a:latin typeface="Calibri"/>
              </a:rPr>
              <a:t>,</a:t>
            </a:r>
            <a:r>
              <a:rPr lang="en-IN" sz="3600" b="0" i="1" strike="noStrike" spc="-239">
                <a:solidFill>
                  <a:srgbClr val="5C5C5C"/>
                </a:solidFill>
                <a:latin typeface="Times New Roman"/>
              </a:rPr>
              <a:t> </a:t>
            </a:r>
            <a:r>
              <a:rPr lang="en-IN" sz="3600" b="0" i="1" strike="noStrike" spc="-32">
                <a:solidFill>
                  <a:srgbClr val="5C5C5C"/>
                </a:solidFill>
                <a:latin typeface="Calibri"/>
              </a:rPr>
              <a:t>t</a:t>
            </a:r>
            <a:r>
              <a:rPr lang="en-IN" sz="3600" b="0" i="1" strike="noStrike" spc="-1">
                <a:solidFill>
                  <a:srgbClr val="5C5C5C"/>
                </a:solidFill>
                <a:latin typeface="Calibri"/>
              </a:rPr>
              <a:t>o</a:t>
            </a:r>
            <a:r>
              <a:rPr lang="en-IN" sz="3600" b="0" i="1" strike="noStrike" spc="-134">
                <a:solidFill>
                  <a:srgbClr val="5C5C5C"/>
                </a:solidFill>
                <a:latin typeface="Times New Roman"/>
              </a:rPr>
              <a:t> </a:t>
            </a:r>
            <a:r>
              <a:rPr lang="en-IN" sz="3600" b="0" i="1" strike="noStrike" spc="-24">
                <a:solidFill>
                  <a:srgbClr val="5C5C5C"/>
                </a:solidFill>
                <a:latin typeface="Calibri"/>
              </a:rPr>
              <a:t>s</a:t>
            </a:r>
            <a:r>
              <a:rPr lang="en-IN" sz="3600" b="0" i="1" strike="noStrike" spc="-32">
                <a:solidFill>
                  <a:srgbClr val="5C5C5C"/>
                </a:solidFill>
                <a:latin typeface="Calibri"/>
              </a:rPr>
              <a:t>t</a:t>
            </a:r>
            <a:r>
              <a:rPr lang="en-IN" sz="3600" b="0" i="1" strike="noStrike" spc="-29">
                <a:solidFill>
                  <a:srgbClr val="5C5C5C"/>
                </a:solidFill>
                <a:latin typeface="Calibri"/>
              </a:rPr>
              <a:t>o</a:t>
            </a:r>
            <a:r>
              <a:rPr lang="en-IN" sz="3600" b="0" i="1" strike="noStrike" spc="-24">
                <a:solidFill>
                  <a:srgbClr val="5C5C5C"/>
                </a:solidFill>
                <a:latin typeface="Calibri"/>
              </a:rPr>
              <a:t>r</a:t>
            </a:r>
            <a:r>
              <a:rPr lang="en-IN" sz="3600" b="0" i="1" strike="noStrike" spc="-18">
                <a:solidFill>
                  <a:srgbClr val="5C5C5C"/>
                </a:solidFill>
                <a:latin typeface="Calibri"/>
              </a:rPr>
              <a:t>e</a:t>
            </a:r>
            <a:r>
              <a:rPr lang="en-IN" sz="3600" b="0" i="1" strike="noStrike" spc="-143">
                <a:solidFill>
                  <a:srgbClr val="5C5C5C"/>
                </a:solidFill>
                <a:latin typeface="Times New Roman"/>
              </a:rPr>
              <a:t> </a:t>
            </a:r>
            <a:r>
              <a:rPr lang="en-IN" sz="3600" b="0" i="1" strike="noStrike" spc="-38">
                <a:solidFill>
                  <a:srgbClr val="5C5C5C"/>
                </a:solidFill>
                <a:latin typeface="Calibri"/>
              </a:rPr>
              <a:t>e</a:t>
            </a:r>
            <a:r>
              <a:rPr lang="en-IN" sz="3600" b="0" i="1" strike="noStrike" spc="-12">
                <a:solidFill>
                  <a:srgbClr val="5C5C5C"/>
                </a:solidFill>
                <a:latin typeface="Calibri"/>
              </a:rPr>
              <a:t>a</a:t>
            </a:r>
            <a:r>
              <a:rPr lang="en-IN" sz="3600" b="0" i="1" strike="noStrike" spc="-1">
                <a:solidFill>
                  <a:srgbClr val="5C5C5C"/>
                </a:solidFill>
                <a:latin typeface="Calibri"/>
              </a:rPr>
              <a:t>ch</a:t>
            </a:r>
            <a:r>
              <a:rPr lang="en-IN" sz="3600" b="0" i="1" strike="noStrike" spc="-97">
                <a:solidFill>
                  <a:srgbClr val="5C5C5C"/>
                </a:solidFill>
                <a:latin typeface="Times New Roman"/>
              </a:rPr>
              <a:t> </a:t>
            </a:r>
            <a:r>
              <a:rPr lang="en-IN" sz="3600" b="0" i="1" strike="noStrike" spc="-24">
                <a:solidFill>
                  <a:srgbClr val="5C5C5C"/>
                </a:solidFill>
                <a:latin typeface="Calibri"/>
              </a:rPr>
              <a:t>li</a:t>
            </a:r>
            <a:r>
              <a:rPr lang="en-IN" sz="3600" b="0" i="1" strike="noStrike" spc="-32">
                <a:solidFill>
                  <a:srgbClr val="5C5C5C"/>
                </a:solidFill>
                <a:latin typeface="Calibri"/>
              </a:rPr>
              <a:t>t</a:t>
            </a:r>
            <a:r>
              <a:rPr lang="en-IN" sz="3600" b="0" i="1" strike="noStrike" spc="-49">
                <a:solidFill>
                  <a:srgbClr val="5C5C5C"/>
                </a:solidFill>
                <a:latin typeface="Calibri"/>
              </a:rPr>
              <a:t>e</a:t>
            </a:r>
            <a:r>
              <a:rPr lang="en-IN" sz="3600" b="0" i="1" strike="noStrike" spc="-24">
                <a:solidFill>
                  <a:srgbClr val="5C5C5C"/>
                </a:solidFill>
                <a:latin typeface="Calibri"/>
              </a:rPr>
              <a:t>r</a:t>
            </a:r>
            <a:r>
              <a:rPr lang="en-IN" sz="3600" b="0" i="1" strike="noStrike" spc="-29">
                <a:solidFill>
                  <a:srgbClr val="5C5C5C"/>
                </a:solidFill>
                <a:latin typeface="Calibri"/>
              </a:rPr>
              <a:t>a</a:t>
            </a:r>
            <a:r>
              <a:rPr lang="en-IN" sz="3600" b="0" i="1" strike="noStrike" spc="-1">
                <a:solidFill>
                  <a:srgbClr val="5C5C5C"/>
                </a:solidFill>
                <a:latin typeface="Calibri"/>
              </a:rPr>
              <a:t>l</a:t>
            </a:r>
            <a:r>
              <a:rPr lang="en-IN" sz="3600" b="0" i="1" strike="noStrike" spc="-97">
                <a:solidFill>
                  <a:srgbClr val="5C5C5C"/>
                </a:solidFill>
                <a:latin typeface="Times New Roman"/>
              </a:rPr>
              <a:t> </a:t>
            </a:r>
            <a:r>
              <a:rPr lang="en-IN" sz="3600" b="0" i="1" strike="noStrike" spc="-12">
                <a:solidFill>
                  <a:srgbClr val="5C5C5C"/>
                </a:solidFill>
                <a:latin typeface="Calibri"/>
              </a:rPr>
              <a:t>(</a:t>
            </a:r>
            <a:r>
              <a:rPr lang="en-IN" sz="3600" b="0" i="1" strike="noStrike" spc="-1">
                <a:solidFill>
                  <a:srgbClr val="5C5C5C"/>
                </a:solidFill>
                <a:latin typeface="Calibri"/>
              </a:rPr>
              <a:t>v</a:t>
            </a:r>
            <a:r>
              <a:rPr lang="en-IN" sz="3600" b="0" i="1" strike="noStrike" spc="-29">
                <a:solidFill>
                  <a:srgbClr val="5C5C5C"/>
                </a:solidFill>
                <a:latin typeface="Calibri"/>
              </a:rPr>
              <a:t>a</a:t>
            </a:r>
            <a:r>
              <a:rPr lang="en-IN" sz="3600" b="0" i="1" strike="noStrike" spc="-9">
                <a:solidFill>
                  <a:srgbClr val="5C5C5C"/>
                </a:solidFill>
                <a:latin typeface="Calibri"/>
              </a:rPr>
              <a:t>ri</a:t>
            </a:r>
            <a:r>
              <a:rPr lang="en-IN" sz="3600" b="0" i="1" strike="noStrike" spc="-12">
                <a:solidFill>
                  <a:srgbClr val="5C5C5C"/>
                </a:solidFill>
                <a:latin typeface="Calibri"/>
              </a:rPr>
              <a:t>ab</a:t>
            </a:r>
            <a:r>
              <a:rPr lang="en-IN" sz="3600" b="0" i="1" strike="noStrike" spc="-9">
                <a:solidFill>
                  <a:srgbClr val="5C5C5C"/>
                </a:solidFill>
                <a:latin typeface="Calibri"/>
              </a:rPr>
              <a:t>l</a:t>
            </a:r>
            <a:r>
              <a:rPr lang="en-IN" sz="3600" b="0" i="1" strike="noStrike" spc="-38">
                <a:solidFill>
                  <a:srgbClr val="5C5C5C"/>
                </a:solidFill>
                <a:latin typeface="Calibri"/>
              </a:rPr>
              <a:t>e</a:t>
            </a:r>
            <a:r>
              <a:rPr lang="en-IN" sz="3600" b="0" i="1" strike="noStrike" spc="-1">
                <a:solidFill>
                  <a:srgbClr val="5C5C5C"/>
                </a:solidFill>
                <a:latin typeface="Calibri"/>
              </a:rPr>
              <a:t>)</a:t>
            </a:r>
            <a:r>
              <a:rPr lang="en-IN" sz="3600" b="0" i="1" strike="noStrike" spc="-143">
                <a:solidFill>
                  <a:srgbClr val="5C5C5C"/>
                </a:solidFill>
                <a:latin typeface="Times New Roman"/>
              </a:rPr>
              <a:t> </a:t>
            </a:r>
            <a:r>
              <a:rPr lang="en-IN" sz="3600" b="0" i="1" strike="noStrike" spc="-1">
                <a:solidFill>
                  <a:srgbClr val="5C5C5C"/>
                </a:solidFill>
                <a:latin typeface="Calibri"/>
              </a:rPr>
              <a:t>&amp;</a:t>
            </a:r>
            <a:endParaRPr lang="en-IN" sz="3600" b="0" strike="noStrike" spc="-1">
              <a:latin typeface="Arial"/>
            </a:endParaRPr>
          </a:p>
          <a:p>
            <a:pPr marL="500400">
              <a:lnSpc>
                <a:spcPts val="3804"/>
              </a:lnSpc>
            </a:pPr>
            <a:r>
              <a:rPr lang="en-IN" sz="3600" b="0" i="1" strike="noStrike" spc="-24">
                <a:solidFill>
                  <a:srgbClr val="5C5C5C"/>
                </a:solidFill>
                <a:latin typeface="Calibri"/>
              </a:rPr>
              <a:t>i</a:t>
            </a:r>
            <a:r>
              <a:rPr lang="en-IN" sz="3600" b="0" i="1" strike="noStrike" spc="-29">
                <a:solidFill>
                  <a:srgbClr val="5C5C5C"/>
                </a:solidFill>
                <a:latin typeface="Calibri"/>
              </a:rPr>
              <a:t>t’</a:t>
            </a:r>
            <a:r>
              <a:rPr lang="en-IN" sz="3600" b="0" i="1" strike="noStrike" spc="-1">
                <a:solidFill>
                  <a:srgbClr val="5C5C5C"/>
                </a:solidFill>
                <a:latin typeface="Calibri"/>
              </a:rPr>
              <a:t>s	</a:t>
            </a:r>
            <a:r>
              <a:rPr lang="en-IN" sz="3600" b="0" i="1" strike="noStrike" spc="-9">
                <a:solidFill>
                  <a:srgbClr val="5C5C5C"/>
                </a:solidFill>
                <a:latin typeface="Calibri"/>
              </a:rPr>
              <a:t>l</a:t>
            </a:r>
            <a:r>
              <a:rPr lang="en-IN" sz="3600" b="0" i="1" strike="noStrike" spc="-12">
                <a:solidFill>
                  <a:srgbClr val="5C5C5C"/>
                </a:solidFill>
                <a:latin typeface="Calibri"/>
              </a:rPr>
              <a:t>o</a:t>
            </a:r>
            <a:r>
              <a:rPr lang="en-IN" sz="3600" b="0" i="1" strike="noStrike" spc="-1">
                <a:solidFill>
                  <a:srgbClr val="5C5C5C"/>
                </a:solidFill>
                <a:latin typeface="Calibri"/>
              </a:rPr>
              <a:t>c</a:t>
            </a:r>
            <a:r>
              <a:rPr lang="en-IN" sz="3600" b="0" i="1" strike="noStrike" spc="-29">
                <a:solidFill>
                  <a:srgbClr val="5C5C5C"/>
                </a:solidFill>
                <a:latin typeface="Calibri"/>
              </a:rPr>
              <a:t>a</a:t>
            </a:r>
            <a:r>
              <a:rPr lang="en-IN" sz="3600" b="0" i="1" strike="noStrike" spc="-32">
                <a:solidFill>
                  <a:srgbClr val="5C5C5C"/>
                </a:solidFill>
                <a:latin typeface="Calibri"/>
              </a:rPr>
              <a:t>t</a:t>
            </a:r>
            <a:r>
              <a:rPr lang="en-IN" sz="3600" b="0" i="1" strike="noStrike" spc="-9">
                <a:solidFill>
                  <a:srgbClr val="5C5C5C"/>
                </a:solidFill>
                <a:latin typeface="Calibri"/>
              </a:rPr>
              <a:t>i</a:t>
            </a:r>
            <a:r>
              <a:rPr lang="en-IN" sz="3600" b="0" i="1" strike="noStrike" spc="-12">
                <a:solidFill>
                  <a:srgbClr val="5C5C5C"/>
                </a:solidFill>
                <a:latin typeface="Calibri"/>
              </a:rPr>
              <a:t>on</a:t>
            </a:r>
            <a:r>
              <a:rPr lang="en-IN" sz="3600" b="0" i="1" strike="noStrike" spc="-1">
                <a:solidFill>
                  <a:srgbClr val="5C5C5C"/>
                </a:solidFill>
                <a:latin typeface="Calibri"/>
              </a:rPr>
              <a:t>.</a:t>
            </a:r>
            <a:endParaRPr lang="en-IN" sz="3600" b="0" strike="noStrike" spc="-1">
              <a:latin typeface="Arial"/>
            </a:endParaRPr>
          </a:p>
          <a:p>
            <a:pPr marL="500400" indent="-487440">
              <a:lnSpc>
                <a:spcPts val="4266"/>
              </a:lnSpc>
              <a:buClr>
                <a:srgbClr val="5C5C5C"/>
              </a:buClr>
              <a:buFont typeface="Arial"/>
              <a:buChar char="•"/>
            </a:pPr>
            <a:r>
              <a:rPr lang="en-IN" sz="3600" b="0" i="1" strike="noStrike" spc="-4">
                <a:solidFill>
                  <a:srgbClr val="5C5C5C"/>
                </a:solidFill>
                <a:latin typeface="Calibri"/>
              </a:rPr>
              <a:t>C</a:t>
            </a:r>
            <a:r>
              <a:rPr lang="en-IN" sz="3600" b="0" i="1" strike="noStrike" spc="-18">
                <a:solidFill>
                  <a:srgbClr val="5C5C5C"/>
                </a:solidFill>
                <a:latin typeface="Calibri"/>
              </a:rPr>
              <a:t>o</a:t>
            </a:r>
            <a:r>
              <a:rPr lang="en-IN" sz="3600" b="0" i="1" strike="noStrike" spc="-12">
                <a:solidFill>
                  <a:srgbClr val="5C5C5C"/>
                </a:solidFill>
                <a:latin typeface="Calibri"/>
              </a:rPr>
              <a:t>p</a:t>
            </a:r>
            <a:r>
              <a:rPr lang="en-IN" sz="3600" b="0" i="1" strike="noStrike" spc="-1">
                <a:solidFill>
                  <a:srgbClr val="5C5C5C"/>
                </a:solidFill>
                <a:latin typeface="Calibri"/>
              </a:rPr>
              <a:t>y</a:t>
            </a:r>
            <a:r>
              <a:rPr lang="en-IN" sz="3600" b="0" i="1" strike="noStrike" spc="-117">
                <a:solidFill>
                  <a:srgbClr val="5C5C5C"/>
                </a:solidFill>
                <a:latin typeface="Times New Roman"/>
              </a:rPr>
              <a:t> </a:t>
            </a:r>
            <a:r>
              <a:rPr lang="en-IN" sz="3600" b="0" i="1" strike="noStrike" spc="-12">
                <a:solidFill>
                  <a:srgbClr val="5C5C5C"/>
                </a:solidFill>
                <a:latin typeface="Calibri"/>
              </a:rPr>
              <a:t>o</a:t>
            </a:r>
            <a:r>
              <a:rPr lang="en-IN" sz="3600" b="0" i="1" strike="noStrike" spc="-1">
                <a:solidFill>
                  <a:srgbClr val="5C5C5C"/>
                </a:solidFill>
                <a:latin typeface="Calibri"/>
              </a:rPr>
              <a:t>f</a:t>
            </a:r>
            <a:r>
              <a:rPr lang="en-IN" sz="3600" b="0" i="1" strike="noStrike" spc="-89">
                <a:solidFill>
                  <a:srgbClr val="5C5C5C"/>
                </a:solidFill>
                <a:latin typeface="Times New Roman"/>
              </a:rPr>
              <a:t> </a:t>
            </a:r>
            <a:r>
              <a:rPr lang="en-IN" sz="3600" b="0" i="1" strike="noStrike" spc="-12">
                <a:solidFill>
                  <a:srgbClr val="5C5C5C"/>
                </a:solidFill>
                <a:latin typeface="Calibri"/>
              </a:rPr>
              <a:t>input</a:t>
            </a:r>
            <a:r>
              <a:rPr lang="en-IN" sz="3600" b="0" i="1" strike="noStrike" spc="-94">
                <a:solidFill>
                  <a:srgbClr val="5C5C5C"/>
                </a:solidFill>
                <a:latin typeface="Times New Roman"/>
              </a:rPr>
              <a:t> </a:t>
            </a:r>
            <a:r>
              <a:rPr lang="en-IN" sz="3600" b="0" i="1" strike="noStrike" spc="-43">
                <a:solidFill>
                  <a:srgbClr val="5C5C5C"/>
                </a:solidFill>
                <a:latin typeface="Calibri"/>
              </a:rPr>
              <a:t>t</a:t>
            </a:r>
            <a:r>
              <a:rPr lang="en-IN" sz="3600" b="0" i="1" strike="noStrike" spc="-1">
                <a:solidFill>
                  <a:srgbClr val="5C5C5C"/>
                </a:solidFill>
                <a:latin typeface="Calibri"/>
              </a:rPr>
              <a:t>o</a:t>
            </a:r>
            <a:r>
              <a:rPr lang="en-IN" sz="3600" b="0" i="1" strike="noStrike" spc="-123">
                <a:solidFill>
                  <a:srgbClr val="5C5C5C"/>
                </a:solidFill>
                <a:latin typeface="Times New Roman"/>
              </a:rPr>
              <a:t> </a:t>
            </a:r>
            <a:r>
              <a:rPr lang="en-IN" sz="3600" b="0" i="1" strike="noStrike" spc="-12">
                <a:solidFill>
                  <a:srgbClr val="5C5C5C"/>
                </a:solidFill>
                <a:latin typeface="Calibri"/>
              </a:rPr>
              <a:t>u</a:t>
            </a:r>
            <a:r>
              <a:rPr lang="en-IN" sz="3600" b="0" i="1" strike="noStrike" spc="-18">
                <a:solidFill>
                  <a:srgbClr val="5C5C5C"/>
                </a:solidFill>
                <a:latin typeface="Calibri"/>
              </a:rPr>
              <a:t>s</a:t>
            </a:r>
            <a:r>
              <a:rPr lang="en-IN" sz="3600" b="0" i="1" strike="noStrike" spc="-43">
                <a:solidFill>
                  <a:srgbClr val="5C5C5C"/>
                </a:solidFill>
                <a:latin typeface="Calibri"/>
              </a:rPr>
              <a:t>e</a:t>
            </a:r>
            <a:r>
              <a:rPr lang="en-IN" sz="3600" b="0" i="1" strike="noStrike" spc="-1">
                <a:solidFill>
                  <a:srgbClr val="5C5C5C"/>
                </a:solidFill>
                <a:latin typeface="Calibri"/>
              </a:rPr>
              <a:t>d</a:t>
            </a:r>
            <a:r>
              <a:rPr lang="en-IN" sz="3600" b="0" i="1" strike="noStrike" spc="-83">
                <a:solidFill>
                  <a:srgbClr val="5C5C5C"/>
                </a:solidFill>
                <a:latin typeface="Times New Roman"/>
              </a:rPr>
              <a:t> </a:t>
            </a:r>
            <a:r>
              <a:rPr lang="en-IN" sz="3600" b="0" i="1" strike="noStrike" spc="-9">
                <a:solidFill>
                  <a:srgbClr val="5C5C5C"/>
                </a:solidFill>
                <a:latin typeface="Calibri"/>
              </a:rPr>
              <a:t>l</a:t>
            </a:r>
            <a:r>
              <a:rPr lang="en-IN" sz="3600" b="0" i="1" strike="noStrike" spc="-12">
                <a:solidFill>
                  <a:srgbClr val="5C5C5C"/>
                </a:solidFill>
                <a:latin typeface="Calibri"/>
              </a:rPr>
              <a:t>a</a:t>
            </a:r>
            <a:r>
              <a:rPr lang="en-IN" sz="3600" b="0" i="1" strike="noStrike" spc="-32">
                <a:solidFill>
                  <a:srgbClr val="5C5C5C"/>
                </a:solidFill>
                <a:latin typeface="Calibri"/>
              </a:rPr>
              <a:t>t</a:t>
            </a:r>
            <a:r>
              <a:rPr lang="en-IN" sz="3600" b="0" i="1" strike="noStrike" spc="-38">
                <a:solidFill>
                  <a:srgbClr val="5C5C5C"/>
                </a:solidFill>
                <a:latin typeface="Calibri"/>
              </a:rPr>
              <a:t>e</a:t>
            </a:r>
            <a:r>
              <a:rPr lang="en-IN" sz="3600" b="0" i="1" strike="noStrike" spc="-12">
                <a:solidFill>
                  <a:srgbClr val="5C5C5C"/>
                </a:solidFill>
                <a:latin typeface="Calibri"/>
              </a:rPr>
              <a:t>r</a:t>
            </a:r>
            <a:r>
              <a:rPr lang="en-IN" sz="3600" b="0" i="1" strike="noStrike" spc="-109">
                <a:solidFill>
                  <a:srgbClr val="5C5C5C"/>
                </a:solidFill>
                <a:latin typeface="Times New Roman"/>
              </a:rPr>
              <a:t> </a:t>
            </a:r>
            <a:r>
              <a:rPr lang="en-IN" sz="3600" b="0" i="1" strike="noStrike" spc="-29">
                <a:solidFill>
                  <a:srgbClr val="5C5C5C"/>
                </a:solidFill>
                <a:latin typeface="Calibri"/>
              </a:rPr>
              <a:t>b</a:t>
            </a:r>
            <a:r>
              <a:rPr lang="en-IN" sz="3600" b="0" i="1" strike="noStrike" spc="-1">
                <a:solidFill>
                  <a:srgbClr val="5C5C5C"/>
                </a:solidFill>
                <a:latin typeface="Calibri"/>
              </a:rPr>
              <a:t>y</a:t>
            </a:r>
            <a:r>
              <a:rPr lang="en-IN" sz="3600" b="0" i="1" strike="noStrike" spc="-63">
                <a:solidFill>
                  <a:srgbClr val="5C5C5C"/>
                </a:solidFill>
                <a:latin typeface="Times New Roman"/>
              </a:rPr>
              <a:t> </a:t>
            </a:r>
            <a:r>
              <a:rPr lang="en-IN" sz="3600" b="0" i="1" strike="noStrike" spc="-69">
                <a:solidFill>
                  <a:srgbClr val="5C5C5C"/>
                </a:solidFill>
                <a:latin typeface="Calibri"/>
              </a:rPr>
              <a:t>PA</a:t>
            </a:r>
            <a:r>
              <a:rPr lang="en-IN" sz="3600" b="0" i="1" strike="noStrike" spc="-43">
                <a:solidFill>
                  <a:srgbClr val="5C5C5C"/>
                </a:solidFill>
                <a:latin typeface="Calibri"/>
              </a:rPr>
              <a:t>SS-</a:t>
            </a:r>
            <a:r>
              <a:rPr lang="en-IN" sz="3600" b="0" i="1" strike="noStrike" spc="-49">
                <a:solidFill>
                  <a:srgbClr val="5C5C5C"/>
                </a:solidFill>
                <a:latin typeface="Calibri"/>
              </a:rPr>
              <a:t>2.</a:t>
            </a:r>
            <a:endParaRPr lang="en-IN" sz="3600" b="0" strike="noStrike" spc="-1">
              <a:latin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CustomShape 1"/>
          <p:cNvSpPr/>
          <p:nvPr/>
        </p:nvSpPr>
        <p:spPr>
          <a:xfrm>
            <a:off x="2586240" y="70200"/>
            <a:ext cx="2459520" cy="162576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535" name="CustomShape 2"/>
          <p:cNvSpPr/>
          <p:nvPr/>
        </p:nvSpPr>
        <p:spPr>
          <a:xfrm>
            <a:off x="4070520" y="70200"/>
            <a:ext cx="1695960" cy="162576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536" name="CustomShape 3"/>
          <p:cNvSpPr/>
          <p:nvPr/>
        </p:nvSpPr>
        <p:spPr>
          <a:xfrm>
            <a:off x="4791600" y="70200"/>
            <a:ext cx="2357280" cy="1625760"/>
          </a:xfrm>
          <a:prstGeom prst="rect">
            <a:avLst/>
          </a:prstGeom>
          <a:blipFill rotWithShape="0">
            <a:blip r:embed="rId4"/>
            <a:stretch>
              <a:fillRect/>
            </a:stretch>
          </a:blipFill>
          <a:ln>
            <a:noFill/>
          </a:ln>
        </p:spPr>
        <p:style>
          <a:lnRef idx="0">
            <a:scrgbClr r="0" g="0" b="0"/>
          </a:lnRef>
          <a:fillRef idx="0">
            <a:scrgbClr r="0" g="0" b="0"/>
          </a:fillRef>
          <a:effectRef idx="0">
            <a:scrgbClr r="0" g="0" b="0"/>
          </a:effectRef>
          <a:fontRef idx="minor"/>
        </p:style>
      </p:sp>
      <p:sp>
        <p:nvSpPr>
          <p:cNvPr id="537" name="CustomShape 4"/>
          <p:cNvSpPr/>
          <p:nvPr/>
        </p:nvSpPr>
        <p:spPr>
          <a:xfrm>
            <a:off x="6173640" y="70200"/>
            <a:ext cx="1141200" cy="1625760"/>
          </a:xfrm>
          <a:prstGeom prst="rect">
            <a:avLst/>
          </a:prstGeom>
          <a:blipFill rotWithShape="0">
            <a:blip r:embed="rId5"/>
            <a:stretch>
              <a:fillRect/>
            </a:stretch>
          </a:blipFill>
          <a:ln>
            <a:noFill/>
          </a:ln>
        </p:spPr>
        <p:style>
          <a:lnRef idx="0">
            <a:scrgbClr r="0" g="0" b="0"/>
          </a:lnRef>
          <a:fillRef idx="0">
            <a:scrgbClr r="0" g="0" b="0"/>
          </a:fillRef>
          <a:effectRef idx="0">
            <a:scrgbClr r="0" g="0" b="0"/>
          </a:effectRef>
          <a:fontRef idx="minor"/>
        </p:style>
      </p:sp>
      <p:sp>
        <p:nvSpPr>
          <p:cNvPr id="538" name="CustomShape 5"/>
          <p:cNvSpPr/>
          <p:nvPr/>
        </p:nvSpPr>
        <p:spPr>
          <a:xfrm>
            <a:off x="6339960" y="70200"/>
            <a:ext cx="3879720" cy="1625760"/>
          </a:xfrm>
          <a:prstGeom prst="rect">
            <a:avLst/>
          </a:prstGeom>
          <a:blipFill rotWithShape="0">
            <a:blip r:embed="rId6"/>
            <a:stretch>
              <a:fillRect/>
            </a:stretch>
          </a:blipFill>
          <a:ln>
            <a:noFill/>
          </a:ln>
        </p:spPr>
        <p:style>
          <a:lnRef idx="0">
            <a:scrgbClr r="0" g="0" b="0"/>
          </a:lnRef>
          <a:fillRef idx="0">
            <a:scrgbClr r="0" g="0" b="0"/>
          </a:fillRef>
          <a:effectRef idx="0">
            <a:scrgbClr r="0" g="0" b="0"/>
          </a:effectRef>
          <a:fontRef idx="minor"/>
        </p:style>
      </p:sp>
      <p:sp>
        <p:nvSpPr>
          <p:cNvPr id="539" name="CustomShape 6"/>
          <p:cNvSpPr/>
          <p:nvPr/>
        </p:nvSpPr>
        <p:spPr>
          <a:xfrm>
            <a:off x="9244440" y="70200"/>
            <a:ext cx="1193040" cy="1625760"/>
          </a:xfrm>
          <a:prstGeom prst="rect">
            <a:avLst/>
          </a:prstGeom>
          <a:blipFill rotWithShape="0">
            <a:blip r:embed="rId7"/>
            <a:stretch>
              <a:fillRect/>
            </a:stretch>
          </a:blipFill>
          <a:ln>
            <a:noFill/>
          </a:ln>
        </p:spPr>
        <p:style>
          <a:lnRef idx="0">
            <a:scrgbClr r="0" g="0" b="0"/>
          </a:lnRef>
          <a:fillRef idx="0">
            <a:scrgbClr r="0" g="0" b="0"/>
          </a:fillRef>
          <a:effectRef idx="0">
            <a:scrgbClr r="0" g="0" b="0"/>
          </a:effectRef>
          <a:fontRef idx="minor"/>
        </p:style>
      </p:sp>
      <p:sp>
        <p:nvSpPr>
          <p:cNvPr id="540" name="CustomShape 7"/>
          <p:cNvSpPr/>
          <p:nvPr/>
        </p:nvSpPr>
        <p:spPr>
          <a:xfrm>
            <a:off x="9462600" y="70200"/>
            <a:ext cx="1137960" cy="1625760"/>
          </a:xfrm>
          <a:prstGeom prst="rect">
            <a:avLst/>
          </a:prstGeom>
          <a:blipFill rotWithShape="0">
            <a:blip r:embed="rId8"/>
            <a:stretch>
              <a:fillRect/>
            </a:stretch>
          </a:blipFill>
          <a:ln>
            <a:noFill/>
          </a:ln>
        </p:spPr>
        <p:style>
          <a:lnRef idx="0">
            <a:scrgbClr r="0" g="0" b="0"/>
          </a:lnRef>
          <a:fillRef idx="0">
            <a:scrgbClr r="0" g="0" b="0"/>
          </a:fillRef>
          <a:effectRef idx="0">
            <a:scrgbClr r="0" g="0" b="0"/>
          </a:effectRef>
          <a:fontRef idx="minor"/>
        </p:style>
      </p:sp>
      <p:sp>
        <p:nvSpPr>
          <p:cNvPr id="541" name="TextShape 8"/>
          <p:cNvSpPr txBox="1"/>
          <p:nvPr/>
        </p:nvSpPr>
        <p:spPr>
          <a:xfrm>
            <a:off x="803520" y="441360"/>
            <a:ext cx="11397600" cy="1737720"/>
          </a:xfrm>
          <a:prstGeom prst="rect">
            <a:avLst/>
          </a:prstGeom>
          <a:noFill/>
          <a:ln>
            <a:noFill/>
          </a:ln>
        </p:spPr>
        <p:txBody>
          <a:bodyPr lIns="0" tIns="0" rIns="0" bIns="0"/>
          <a:lstStyle/>
          <a:p>
            <a:pPr marL="2270160">
              <a:lnSpc>
                <a:spcPct val="100000"/>
              </a:lnSpc>
            </a:pPr>
            <a:r>
              <a:rPr lang="de-DE" sz="5700" b="1" strike="noStrike" spc="-52">
                <a:solidFill>
                  <a:srgbClr val="2E5796"/>
                </a:solidFill>
                <a:latin typeface="Calibri"/>
              </a:rPr>
              <a:t>S</a:t>
            </a:r>
            <a:r>
              <a:rPr lang="de-DE" sz="5700" b="1" strike="noStrike" spc="-109">
                <a:solidFill>
                  <a:srgbClr val="2E5796"/>
                </a:solidFill>
                <a:latin typeface="Calibri"/>
              </a:rPr>
              <a:t>t</a:t>
            </a:r>
            <a:r>
              <a:rPr lang="de-DE" sz="5700" b="1" strike="noStrike" spc="-29">
                <a:solidFill>
                  <a:srgbClr val="2E5796"/>
                </a:solidFill>
                <a:latin typeface="Calibri"/>
              </a:rPr>
              <a:t>e</a:t>
            </a:r>
            <a:r>
              <a:rPr lang="de-DE" sz="5700" b="1" strike="noStrike" spc="-32">
                <a:solidFill>
                  <a:srgbClr val="2E5796"/>
                </a:solidFill>
                <a:latin typeface="Calibri"/>
              </a:rPr>
              <a:t>p</a:t>
            </a:r>
            <a:r>
              <a:rPr lang="de-DE" sz="5700" b="1" strike="noStrike" spc="-199">
                <a:solidFill>
                  <a:srgbClr val="2E5796"/>
                </a:solidFill>
                <a:latin typeface="Times New Roman"/>
              </a:rPr>
              <a:t> </a:t>
            </a:r>
            <a:r>
              <a:rPr lang="de-DE" sz="5700" b="1" strike="noStrike" spc="-38">
                <a:solidFill>
                  <a:srgbClr val="2E5796"/>
                </a:solidFill>
                <a:latin typeface="Calibri"/>
              </a:rPr>
              <a:t>2</a:t>
            </a:r>
            <a:r>
              <a:rPr lang="de-DE" sz="5700" b="1" strike="noStrike" spc="-18">
                <a:solidFill>
                  <a:srgbClr val="2E5796"/>
                </a:solidFill>
                <a:latin typeface="Calibri"/>
              </a:rPr>
              <a:t>.</a:t>
            </a:r>
            <a:r>
              <a:rPr lang="de-DE" sz="5700" b="1" strike="noStrike" spc="-154">
                <a:solidFill>
                  <a:srgbClr val="2E5796"/>
                </a:solidFill>
                <a:latin typeface="Times New Roman"/>
              </a:rPr>
              <a:t> </a:t>
            </a:r>
            <a:r>
              <a:rPr lang="de-DE" sz="5700" b="1" strike="noStrike" spc="-52">
                <a:solidFill>
                  <a:srgbClr val="2E5796"/>
                </a:solidFill>
                <a:latin typeface="Calibri"/>
              </a:rPr>
              <a:t>D</a:t>
            </a:r>
            <a:r>
              <a:rPr lang="de-DE" sz="5700" b="1" strike="noStrike" spc="-134">
                <a:solidFill>
                  <a:srgbClr val="2E5796"/>
                </a:solidFill>
                <a:latin typeface="Calibri"/>
              </a:rPr>
              <a:t>a</a:t>
            </a:r>
            <a:r>
              <a:rPr lang="de-DE" sz="5700" b="1" strike="noStrike" spc="-128">
                <a:solidFill>
                  <a:srgbClr val="2E5796"/>
                </a:solidFill>
                <a:latin typeface="Calibri"/>
              </a:rPr>
              <a:t>t</a:t>
            </a:r>
            <a:r>
              <a:rPr lang="de-DE" sz="5700" b="1" strike="noStrike" spc="-29">
                <a:solidFill>
                  <a:srgbClr val="2E5796"/>
                </a:solidFill>
                <a:latin typeface="Calibri"/>
              </a:rPr>
              <a:t>a</a:t>
            </a:r>
            <a:r>
              <a:rPr lang="de-DE" sz="5700" b="1" strike="noStrike" spc="-168">
                <a:solidFill>
                  <a:srgbClr val="2E5796"/>
                </a:solidFill>
                <a:latin typeface="Times New Roman"/>
              </a:rPr>
              <a:t> </a:t>
            </a:r>
            <a:r>
              <a:rPr lang="de-DE" sz="5700" b="1" strike="noStrike" spc="-117">
                <a:solidFill>
                  <a:srgbClr val="2E5796"/>
                </a:solidFill>
                <a:latin typeface="Calibri"/>
              </a:rPr>
              <a:t>s</a:t>
            </a:r>
            <a:r>
              <a:rPr lang="de-DE" sz="5700" b="1" strike="noStrike" spc="-43">
                <a:solidFill>
                  <a:srgbClr val="2E5796"/>
                </a:solidFill>
                <a:latin typeface="Calibri"/>
              </a:rPr>
              <a:t>t</a:t>
            </a:r>
            <a:r>
              <a:rPr lang="de-DE" sz="5700" b="1" strike="noStrike" spc="-18">
                <a:solidFill>
                  <a:srgbClr val="2E5796"/>
                </a:solidFill>
                <a:latin typeface="Calibri"/>
              </a:rPr>
              <a:t>r</a:t>
            </a:r>
            <a:r>
              <a:rPr lang="de-DE" sz="5700" b="1" strike="noStrike" spc="-58">
                <a:solidFill>
                  <a:srgbClr val="2E5796"/>
                </a:solidFill>
                <a:latin typeface="Calibri"/>
              </a:rPr>
              <a:t>u</a:t>
            </a:r>
            <a:r>
              <a:rPr lang="de-DE" sz="5700" b="1" strike="noStrike" spc="-18">
                <a:solidFill>
                  <a:srgbClr val="2E5796"/>
                </a:solidFill>
                <a:latin typeface="Calibri"/>
              </a:rPr>
              <a:t>c</a:t>
            </a:r>
            <a:r>
              <a:rPr lang="de-DE" sz="5700" b="1" strike="noStrike" spc="-52">
                <a:solidFill>
                  <a:srgbClr val="2E5796"/>
                </a:solidFill>
                <a:latin typeface="Calibri"/>
              </a:rPr>
              <a:t>tu</a:t>
            </a:r>
            <a:r>
              <a:rPr lang="de-DE" sz="5700" b="1" strike="noStrike" spc="-83">
                <a:solidFill>
                  <a:srgbClr val="2E5796"/>
                </a:solidFill>
                <a:latin typeface="Calibri"/>
              </a:rPr>
              <a:t>r</a:t>
            </a:r>
            <a:r>
              <a:rPr lang="de-DE" sz="5700" b="1" strike="noStrike" spc="-29">
                <a:solidFill>
                  <a:srgbClr val="2E5796"/>
                </a:solidFill>
                <a:latin typeface="Calibri"/>
              </a:rPr>
              <a:t>e</a:t>
            </a:r>
            <a:r>
              <a:rPr lang="de-DE" sz="5700" b="1" strike="noStrike" spc="-49">
                <a:solidFill>
                  <a:srgbClr val="2E5796"/>
                </a:solidFill>
                <a:latin typeface="Calibri"/>
              </a:rPr>
              <a:t>:</a:t>
            </a:r>
            <a:r>
              <a:rPr lang="de-DE" sz="5700" b="1" strike="noStrike" spc="-1">
                <a:solidFill>
                  <a:srgbClr val="2E5796"/>
                </a:solidFill>
                <a:latin typeface="Calibri"/>
              </a:rPr>
              <a:t>-</a:t>
            </a:r>
            <a:endParaRPr lang="de-DE" sz="5700" b="0" strike="noStrike" spc="-1">
              <a:solidFill>
                <a:srgbClr val="000000"/>
              </a:solidFill>
              <a:latin typeface="Calibri"/>
            </a:endParaRPr>
          </a:p>
        </p:txBody>
      </p:sp>
      <p:sp>
        <p:nvSpPr>
          <p:cNvPr id="542" name="CustomShape 9"/>
          <p:cNvSpPr/>
          <p:nvPr/>
        </p:nvSpPr>
        <p:spPr>
          <a:xfrm>
            <a:off x="767880" y="2299680"/>
            <a:ext cx="11210040" cy="78854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500400" indent="-487440">
              <a:lnSpc>
                <a:spcPct val="100000"/>
              </a:lnSpc>
              <a:buClr>
                <a:srgbClr val="5C5C5C"/>
              </a:buClr>
              <a:buFont typeface="Arial"/>
              <a:buChar char="•"/>
            </a:pPr>
            <a:r>
              <a:rPr lang="en-IN" sz="3800" b="1" i="1" strike="noStrike" spc="-4">
                <a:solidFill>
                  <a:srgbClr val="5C5C5C"/>
                </a:solidFill>
                <a:latin typeface="Calibri"/>
              </a:rPr>
              <a:t>P</a:t>
            </a:r>
            <a:r>
              <a:rPr lang="en-IN" sz="3800" b="1" i="1" strike="noStrike" spc="-24">
                <a:solidFill>
                  <a:srgbClr val="5C5C5C"/>
                </a:solidFill>
                <a:latin typeface="Calibri"/>
              </a:rPr>
              <a:t>a</a:t>
            </a:r>
            <a:r>
              <a:rPr lang="en-IN" sz="3800" b="1" i="1" strike="noStrike" spc="-4">
                <a:solidFill>
                  <a:srgbClr val="5C5C5C"/>
                </a:solidFill>
                <a:latin typeface="Calibri"/>
              </a:rPr>
              <a:t>s</a:t>
            </a:r>
            <a:r>
              <a:rPr lang="en-IN" sz="3800" b="1" i="1" strike="noStrike" spc="-24">
                <a:solidFill>
                  <a:srgbClr val="5C5C5C"/>
                </a:solidFill>
                <a:latin typeface="Calibri"/>
              </a:rPr>
              <a:t>s</a:t>
            </a:r>
            <a:r>
              <a:rPr lang="en-IN" sz="3800" b="1" i="1" strike="noStrike" spc="-1">
                <a:solidFill>
                  <a:srgbClr val="5C5C5C"/>
                </a:solidFill>
                <a:latin typeface="Calibri"/>
              </a:rPr>
              <a:t>2:</a:t>
            </a:r>
            <a:r>
              <a:rPr lang="en-IN" sz="3800" b="1" i="1" strike="noStrike" spc="-168">
                <a:solidFill>
                  <a:srgbClr val="5C5C5C"/>
                </a:solidFill>
                <a:latin typeface="Times New Roman"/>
              </a:rPr>
              <a:t> </a:t>
            </a:r>
            <a:r>
              <a:rPr lang="en-IN" sz="3800" b="1" i="1" strike="noStrike" spc="-4">
                <a:solidFill>
                  <a:srgbClr val="5C5C5C"/>
                </a:solidFill>
                <a:latin typeface="Calibri"/>
              </a:rPr>
              <a:t>D</a:t>
            </a:r>
            <a:r>
              <a:rPr lang="en-IN" sz="3800" b="1" i="1" strike="noStrike" spc="-29">
                <a:solidFill>
                  <a:srgbClr val="5C5C5C"/>
                </a:solidFill>
                <a:latin typeface="Calibri"/>
              </a:rPr>
              <a:t>a</a:t>
            </a:r>
            <a:r>
              <a:rPr lang="en-IN" sz="3800" b="1" i="1" strike="noStrike" spc="-12">
                <a:solidFill>
                  <a:srgbClr val="5C5C5C"/>
                </a:solidFill>
                <a:latin typeface="Calibri"/>
              </a:rPr>
              <a:t>taba</a:t>
            </a:r>
            <a:r>
              <a:rPr lang="en-IN" sz="3800" b="1" i="1" strike="noStrike" spc="-4">
                <a:solidFill>
                  <a:srgbClr val="5C5C5C"/>
                </a:solidFill>
                <a:latin typeface="Calibri"/>
              </a:rPr>
              <a:t>s</a:t>
            </a:r>
            <a:r>
              <a:rPr lang="en-IN" sz="3800" b="1" i="1" strike="noStrike" spc="-32">
                <a:solidFill>
                  <a:srgbClr val="5C5C5C"/>
                </a:solidFill>
                <a:latin typeface="Calibri"/>
              </a:rPr>
              <a:t>e</a:t>
            </a:r>
            <a:r>
              <a:rPr lang="en-IN" sz="3800" b="1" i="1" strike="noStrike" spc="-1">
                <a:solidFill>
                  <a:srgbClr val="5C5C5C"/>
                </a:solidFill>
                <a:latin typeface="Calibri"/>
              </a:rPr>
              <a:t>s</a:t>
            </a:r>
            <a:endParaRPr lang="en-IN" sz="3800" b="0" strike="noStrike" spc="-1">
              <a:latin typeface="Arial"/>
            </a:endParaRPr>
          </a:p>
          <a:p>
            <a:pPr marL="500400" indent="-487440">
              <a:lnSpc>
                <a:spcPct val="100000"/>
              </a:lnSpc>
              <a:spcBef>
                <a:spcPts val="505"/>
              </a:spcBef>
              <a:buClr>
                <a:srgbClr val="5C5C5C"/>
              </a:buClr>
              <a:buFont typeface="Arial"/>
              <a:buChar char="•"/>
            </a:pPr>
            <a:r>
              <a:rPr lang="en-IN" sz="3800" b="0" i="1" strike="noStrike" spc="-4">
                <a:solidFill>
                  <a:srgbClr val="5C5C5C"/>
                </a:solidFill>
                <a:latin typeface="Calibri"/>
              </a:rPr>
              <a:t>C</a:t>
            </a:r>
            <a:r>
              <a:rPr lang="en-IN" sz="3800" b="0" i="1" strike="noStrike" spc="-18">
                <a:solidFill>
                  <a:srgbClr val="5C5C5C"/>
                </a:solidFill>
                <a:latin typeface="Calibri"/>
              </a:rPr>
              <a:t>o</a:t>
            </a:r>
            <a:r>
              <a:rPr lang="en-IN" sz="3800" b="0" i="1" strike="noStrike" spc="-12">
                <a:solidFill>
                  <a:srgbClr val="5C5C5C"/>
                </a:solidFill>
                <a:latin typeface="Calibri"/>
              </a:rPr>
              <a:t>p</a:t>
            </a:r>
            <a:r>
              <a:rPr lang="en-IN" sz="3800" b="0" i="1" strike="noStrike" spc="-1">
                <a:solidFill>
                  <a:srgbClr val="5C5C5C"/>
                </a:solidFill>
                <a:latin typeface="Calibri"/>
              </a:rPr>
              <a:t>y</a:t>
            </a:r>
            <a:r>
              <a:rPr lang="en-IN" sz="3800" b="0" i="1" strike="noStrike" spc="-143">
                <a:solidFill>
                  <a:srgbClr val="5C5C5C"/>
                </a:solidFill>
                <a:latin typeface="Times New Roman"/>
              </a:rPr>
              <a:t> </a:t>
            </a:r>
            <a:r>
              <a:rPr lang="en-IN" sz="3800" b="0" i="1" strike="noStrike" spc="-9">
                <a:solidFill>
                  <a:srgbClr val="5C5C5C"/>
                </a:solidFill>
                <a:latin typeface="Calibri"/>
              </a:rPr>
              <a:t>o</a:t>
            </a:r>
            <a:r>
              <a:rPr lang="en-IN" sz="3800" b="0" i="1" strike="noStrike" spc="-1">
                <a:solidFill>
                  <a:srgbClr val="5C5C5C"/>
                </a:solidFill>
                <a:latin typeface="Calibri"/>
              </a:rPr>
              <a:t>f</a:t>
            </a:r>
            <a:r>
              <a:rPr lang="en-IN" sz="3800" b="0" i="1" strike="noStrike" spc="-94">
                <a:solidFill>
                  <a:srgbClr val="5C5C5C"/>
                </a:solidFill>
                <a:latin typeface="Times New Roman"/>
              </a:rPr>
              <a:t> </a:t>
            </a:r>
            <a:r>
              <a:rPr lang="en-IN" sz="3800" b="0" i="1" strike="noStrike" spc="-18">
                <a:solidFill>
                  <a:srgbClr val="5C5C5C"/>
                </a:solidFill>
                <a:latin typeface="Calibri"/>
              </a:rPr>
              <a:t>s</a:t>
            </a:r>
            <a:r>
              <a:rPr lang="en-IN" sz="3800" b="0" i="1" strike="noStrike" spc="-4">
                <a:solidFill>
                  <a:srgbClr val="5C5C5C"/>
                </a:solidFill>
                <a:latin typeface="Calibri"/>
              </a:rPr>
              <a:t>o</a:t>
            </a:r>
            <a:r>
              <a:rPr lang="en-IN" sz="3800" b="0" i="1" strike="noStrike" spc="-24">
                <a:solidFill>
                  <a:srgbClr val="5C5C5C"/>
                </a:solidFill>
                <a:latin typeface="Calibri"/>
              </a:rPr>
              <a:t>u</a:t>
            </a:r>
            <a:r>
              <a:rPr lang="en-IN" sz="3800" b="0" i="1" strike="noStrike" spc="-1">
                <a:solidFill>
                  <a:srgbClr val="5C5C5C"/>
                </a:solidFill>
                <a:latin typeface="Calibri"/>
              </a:rPr>
              <a:t>r</a:t>
            </a:r>
            <a:r>
              <a:rPr lang="en-IN" sz="3800" b="0" i="1" strike="noStrike" spc="-24">
                <a:solidFill>
                  <a:srgbClr val="5C5C5C"/>
                </a:solidFill>
                <a:latin typeface="Calibri"/>
              </a:rPr>
              <a:t>c</a:t>
            </a:r>
            <a:r>
              <a:rPr lang="en-IN" sz="3800" b="0" i="1" strike="noStrike" spc="-1">
                <a:solidFill>
                  <a:srgbClr val="5C5C5C"/>
                </a:solidFill>
                <a:latin typeface="Calibri"/>
              </a:rPr>
              <a:t>e</a:t>
            </a:r>
            <a:r>
              <a:rPr lang="en-IN" sz="3800" b="0" i="1" strike="noStrike" spc="-162">
                <a:solidFill>
                  <a:srgbClr val="5C5C5C"/>
                </a:solidFill>
                <a:latin typeface="Times New Roman"/>
              </a:rPr>
              <a:t> </a:t>
            </a:r>
            <a:r>
              <a:rPr lang="en-IN" sz="3800" b="0" i="1" strike="noStrike" spc="-38">
                <a:solidFill>
                  <a:srgbClr val="5C5C5C"/>
                </a:solidFill>
                <a:latin typeface="Calibri"/>
              </a:rPr>
              <a:t>p</a:t>
            </a:r>
            <a:r>
              <a:rPr lang="en-IN" sz="3800" b="0" i="1" strike="noStrike" spc="-32">
                <a:solidFill>
                  <a:srgbClr val="5C5C5C"/>
                </a:solidFill>
                <a:latin typeface="Calibri"/>
              </a:rPr>
              <a:t>ro</a:t>
            </a:r>
            <a:r>
              <a:rPr lang="en-IN" sz="3800" b="0" i="1" strike="noStrike" spc="-38">
                <a:solidFill>
                  <a:srgbClr val="5C5C5C"/>
                </a:solidFill>
                <a:latin typeface="Calibri"/>
              </a:rPr>
              <a:t>g</a:t>
            </a:r>
            <a:r>
              <a:rPr lang="en-IN" sz="3800" b="0" i="1" strike="noStrike" spc="-32">
                <a:solidFill>
                  <a:srgbClr val="5C5C5C"/>
                </a:solidFill>
                <a:latin typeface="Calibri"/>
              </a:rPr>
              <a:t>r</a:t>
            </a:r>
            <a:r>
              <a:rPr lang="en-IN" sz="3800" b="0" i="1" strike="noStrike" spc="-38">
                <a:solidFill>
                  <a:srgbClr val="5C5C5C"/>
                </a:solidFill>
                <a:latin typeface="Calibri"/>
              </a:rPr>
              <a:t>a</a:t>
            </a:r>
            <a:r>
              <a:rPr lang="en-IN" sz="3800" b="0" i="1" strike="noStrike" spc="-1">
                <a:solidFill>
                  <a:srgbClr val="5C5C5C"/>
                </a:solidFill>
                <a:latin typeface="Calibri"/>
              </a:rPr>
              <a:t>m</a:t>
            </a:r>
            <a:r>
              <a:rPr lang="en-IN" sz="3800" b="0" i="1" strike="noStrike" spc="-199">
                <a:solidFill>
                  <a:srgbClr val="5C5C5C"/>
                </a:solidFill>
                <a:latin typeface="Times New Roman"/>
              </a:rPr>
              <a:t> </a:t>
            </a:r>
            <a:r>
              <a:rPr lang="en-IN" sz="3800" b="0" i="1" strike="noStrike" spc="18">
                <a:solidFill>
                  <a:srgbClr val="5C5C5C"/>
                </a:solidFill>
                <a:latin typeface="Calibri"/>
              </a:rPr>
              <a:t>i</a:t>
            </a:r>
            <a:r>
              <a:rPr lang="en-IN" sz="3800" b="0" i="1" strike="noStrike" spc="12">
                <a:solidFill>
                  <a:srgbClr val="5C5C5C"/>
                </a:solidFill>
                <a:latin typeface="Calibri"/>
              </a:rPr>
              <a:t>npu</a:t>
            </a:r>
            <a:r>
              <a:rPr lang="en-IN" sz="3800" b="0" i="1" strike="noStrike" spc="-1">
                <a:solidFill>
                  <a:srgbClr val="5C5C5C"/>
                </a:solidFill>
                <a:latin typeface="Calibri"/>
              </a:rPr>
              <a:t>t</a:t>
            </a:r>
            <a:r>
              <a:rPr lang="en-IN" sz="3800" b="0" i="1" strike="noStrike" spc="-24">
                <a:solidFill>
                  <a:srgbClr val="5C5C5C"/>
                </a:solidFill>
                <a:latin typeface="Times New Roman"/>
              </a:rPr>
              <a:t> </a:t>
            </a:r>
            <a:r>
              <a:rPr lang="en-IN" sz="3800" b="0" i="1" strike="noStrike" spc="-29">
                <a:solidFill>
                  <a:srgbClr val="5C5C5C"/>
                </a:solidFill>
                <a:latin typeface="Calibri"/>
              </a:rPr>
              <a:t>t</a:t>
            </a:r>
            <a:r>
              <a:rPr lang="en-IN" sz="3800" b="0" i="1" strike="noStrike" spc="-1">
                <a:solidFill>
                  <a:srgbClr val="5C5C5C"/>
                </a:solidFill>
                <a:latin typeface="Calibri"/>
              </a:rPr>
              <a:t>o</a:t>
            </a:r>
            <a:r>
              <a:rPr lang="en-IN" sz="3800" b="0" i="1" strike="noStrike" spc="-143">
                <a:solidFill>
                  <a:srgbClr val="5C5C5C"/>
                </a:solidFill>
                <a:latin typeface="Times New Roman"/>
              </a:rPr>
              <a:t> </a:t>
            </a:r>
            <a:r>
              <a:rPr lang="en-IN" sz="3800" b="0" i="1" strike="noStrike" spc="-24">
                <a:solidFill>
                  <a:srgbClr val="5C5C5C"/>
                </a:solidFill>
                <a:latin typeface="Calibri"/>
              </a:rPr>
              <a:t>Pa</a:t>
            </a:r>
            <a:r>
              <a:rPr lang="en-IN" sz="3800" b="0" i="1" strike="noStrike" spc="-32">
                <a:solidFill>
                  <a:srgbClr val="5C5C5C"/>
                </a:solidFill>
                <a:latin typeface="Calibri"/>
              </a:rPr>
              <a:t>ss</a:t>
            </a:r>
            <a:r>
              <a:rPr lang="en-IN" sz="3800" b="0" i="1" strike="noStrike" spc="-24">
                <a:solidFill>
                  <a:srgbClr val="5C5C5C"/>
                </a:solidFill>
                <a:latin typeface="Calibri"/>
              </a:rPr>
              <a:t>1</a:t>
            </a:r>
            <a:r>
              <a:rPr lang="en-IN" sz="3800" b="0" i="1" strike="noStrike" spc="-1">
                <a:solidFill>
                  <a:srgbClr val="5C5C5C"/>
                </a:solidFill>
                <a:latin typeface="Calibri"/>
              </a:rPr>
              <a:t>.</a:t>
            </a:r>
            <a:endParaRPr lang="en-IN" sz="3800" b="0" strike="noStrike" spc="-1">
              <a:latin typeface="Arial"/>
            </a:endParaRPr>
          </a:p>
          <a:p>
            <a:pPr marL="500400" indent="-487440">
              <a:lnSpc>
                <a:spcPct val="100000"/>
              </a:lnSpc>
              <a:spcBef>
                <a:spcPts val="505"/>
              </a:spcBef>
              <a:buClr>
                <a:srgbClr val="5C5C5C"/>
              </a:buClr>
              <a:buFont typeface="Arial"/>
              <a:buChar char="•"/>
            </a:pPr>
            <a:r>
              <a:rPr lang="en-IN" sz="3800" b="0" i="1" strike="noStrike" spc="-18">
                <a:solidFill>
                  <a:srgbClr val="5C5C5C"/>
                </a:solidFill>
                <a:latin typeface="Calibri"/>
              </a:rPr>
              <a:t>L</a:t>
            </a:r>
            <a:r>
              <a:rPr lang="en-IN" sz="3800" b="0" i="1" strike="noStrike" spc="-4">
                <a:solidFill>
                  <a:srgbClr val="5C5C5C"/>
                </a:solidFill>
                <a:latin typeface="Calibri"/>
              </a:rPr>
              <a:t>o</a:t>
            </a:r>
            <a:r>
              <a:rPr lang="en-IN" sz="3800" b="0" i="1" strike="noStrike" spc="-18">
                <a:solidFill>
                  <a:srgbClr val="5C5C5C"/>
                </a:solidFill>
                <a:latin typeface="Calibri"/>
              </a:rPr>
              <a:t>c</a:t>
            </a:r>
            <a:r>
              <a:rPr lang="en-IN" sz="3800" b="0" i="1" strike="noStrike" spc="-4">
                <a:solidFill>
                  <a:srgbClr val="5C5C5C"/>
                </a:solidFill>
                <a:latin typeface="Calibri"/>
              </a:rPr>
              <a:t>a</a:t>
            </a:r>
            <a:r>
              <a:rPr lang="en-IN" sz="3800" b="0" i="1" strike="noStrike" spc="-29">
                <a:solidFill>
                  <a:srgbClr val="5C5C5C"/>
                </a:solidFill>
                <a:latin typeface="Calibri"/>
              </a:rPr>
              <a:t>t</a:t>
            </a:r>
            <a:r>
              <a:rPr lang="en-IN" sz="3800" b="0" i="1" strike="noStrike" spc="-1">
                <a:solidFill>
                  <a:srgbClr val="5C5C5C"/>
                </a:solidFill>
                <a:latin typeface="Calibri"/>
              </a:rPr>
              <a:t>i</a:t>
            </a:r>
            <a:r>
              <a:rPr lang="en-IN" sz="3800" b="0" i="1" strike="noStrike" spc="-18">
                <a:solidFill>
                  <a:srgbClr val="5C5C5C"/>
                </a:solidFill>
                <a:latin typeface="Calibri"/>
              </a:rPr>
              <a:t>o</a:t>
            </a:r>
            <a:r>
              <a:rPr lang="en-IN" sz="3800" b="0" i="1" strike="noStrike" spc="-1">
                <a:solidFill>
                  <a:srgbClr val="5C5C5C"/>
                </a:solidFill>
                <a:latin typeface="Calibri"/>
              </a:rPr>
              <a:t>n</a:t>
            </a:r>
            <a:r>
              <a:rPr lang="en-IN" sz="3800" b="0" i="1" strike="noStrike" spc="-157">
                <a:solidFill>
                  <a:srgbClr val="5C5C5C"/>
                </a:solidFill>
                <a:latin typeface="Times New Roman"/>
              </a:rPr>
              <a:t> </a:t>
            </a:r>
            <a:r>
              <a:rPr lang="en-IN" sz="3800" b="0" i="1" strike="noStrike" spc="-4">
                <a:solidFill>
                  <a:srgbClr val="5C5C5C"/>
                </a:solidFill>
                <a:latin typeface="Calibri"/>
              </a:rPr>
              <a:t>C</a:t>
            </a:r>
            <a:r>
              <a:rPr lang="en-IN" sz="3800" b="0" i="1" strike="noStrike" spc="-12">
                <a:solidFill>
                  <a:srgbClr val="5C5C5C"/>
                </a:solidFill>
                <a:latin typeface="Calibri"/>
              </a:rPr>
              <a:t>o</a:t>
            </a:r>
            <a:r>
              <a:rPr lang="en-IN" sz="3800" b="0" i="1" strike="noStrike" spc="-4">
                <a:solidFill>
                  <a:srgbClr val="5C5C5C"/>
                </a:solidFill>
                <a:latin typeface="Calibri"/>
              </a:rPr>
              <a:t>u</a:t>
            </a:r>
            <a:r>
              <a:rPr lang="en-IN" sz="3800" b="0" i="1" strike="noStrike" spc="-24">
                <a:solidFill>
                  <a:srgbClr val="5C5C5C"/>
                </a:solidFill>
                <a:latin typeface="Calibri"/>
              </a:rPr>
              <a:t>n</a:t>
            </a:r>
            <a:r>
              <a:rPr lang="en-IN" sz="3800" b="0" i="1" strike="noStrike" spc="-12">
                <a:solidFill>
                  <a:srgbClr val="5C5C5C"/>
                </a:solidFill>
                <a:latin typeface="Calibri"/>
              </a:rPr>
              <a:t>t</a:t>
            </a:r>
            <a:r>
              <a:rPr lang="en-IN" sz="3800" b="0" i="1" strike="noStrike" spc="-18">
                <a:solidFill>
                  <a:srgbClr val="5C5C5C"/>
                </a:solidFill>
                <a:latin typeface="Calibri"/>
              </a:rPr>
              <a:t>e</a:t>
            </a:r>
            <a:r>
              <a:rPr lang="en-IN" sz="3800" b="0" i="1" strike="noStrike" spc="-1">
                <a:solidFill>
                  <a:srgbClr val="5C5C5C"/>
                </a:solidFill>
                <a:latin typeface="Calibri"/>
              </a:rPr>
              <a:t>r</a:t>
            </a:r>
            <a:r>
              <a:rPr lang="en-IN" sz="3800" b="0" i="1" strike="noStrike" spc="-208">
                <a:solidFill>
                  <a:srgbClr val="5C5C5C"/>
                </a:solidFill>
                <a:latin typeface="Times New Roman"/>
              </a:rPr>
              <a:t> </a:t>
            </a:r>
            <a:r>
              <a:rPr lang="en-IN" sz="3800" b="0" i="1" strike="noStrike" spc="-12">
                <a:solidFill>
                  <a:srgbClr val="5C5C5C"/>
                </a:solidFill>
                <a:latin typeface="Calibri"/>
              </a:rPr>
              <a:t>(</a:t>
            </a:r>
            <a:r>
              <a:rPr lang="en-IN" sz="3800" b="0" i="1" strike="noStrike" spc="-18">
                <a:solidFill>
                  <a:srgbClr val="5C5C5C"/>
                </a:solidFill>
                <a:latin typeface="Calibri"/>
              </a:rPr>
              <a:t>L</a:t>
            </a:r>
            <a:r>
              <a:rPr lang="en-IN" sz="3800" b="0" i="1" strike="noStrike" spc="-4">
                <a:solidFill>
                  <a:srgbClr val="5C5C5C"/>
                </a:solidFill>
                <a:latin typeface="Calibri"/>
              </a:rPr>
              <a:t>C)</a:t>
            </a:r>
            <a:endParaRPr lang="en-IN" sz="3800" b="0" strike="noStrike" spc="-1">
              <a:latin typeface="Arial"/>
            </a:endParaRPr>
          </a:p>
          <a:p>
            <a:pPr marL="500400" indent="-487440">
              <a:lnSpc>
                <a:spcPct val="100000"/>
              </a:lnSpc>
              <a:spcBef>
                <a:spcPts val="490"/>
              </a:spcBef>
              <a:buClr>
                <a:srgbClr val="5C5C5C"/>
              </a:buClr>
              <a:buFont typeface="Arial"/>
              <a:buChar char="•"/>
            </a:pPr>
            <a:r>
              <a:rPr lang="en-IN" sz="3800" b="0" i="1" strike="noStrike" spc="-49">
                <a:solidFill>
                  <a:srgbClr val="5C5C5C"/>
                </a:solidFill>
                <a:latin typeface="Calibri"/>
              </a:rPr>
              <a:t>M</a:t>
            </a:r>
            <a:r>
              <a:rPr lang="en-IN" sz="3800" b="0" i="1" strike="noStrike" spc="-52">
                <a:solidFill>
                  <a:srgbClr val="5C5C5C"/>
                </a:solidFill>
                <a:latin typeface="Calibri"/>
              </a:rPr>
              <a:t>O</a:t>
            </a:r>
            <a:r>
              <a:rPr lang="en-IN" sz="3800" b="0" i="1" strike="noStrike" spc="-1">
                <a:solidFill>
                  <a:srgbClr val="5C5C5C"/>
                </a:solidFill>
                <a:latin typeface="Calibri"/>
              </a:rPr>
              <a:t>T</a:t>
            </a:r>
            <a:r>
              <a:rPr lang="en-IN" sz="3800" b="0" i="1" strike="noStrike" spc="-157">
                <a:solidFill>
                  <a:srgbClr val="5C5C5C"/>
                </a:solidFill>
                <a:latin typeface="Times New Roman"/>
              </a:rPr>
              <a:t> </a:t>
            </a:r>
            <a:r>
              <a:rPr lang="en-IN" sz="3800" b="0" i="1" strike="noStrike" spc="-29">
                <a:solidFill>
                  <a:srgbClr val="5C5C5C"/>
                </a:solidFill>
                <a:latin typeface="Calibri"/>
              </a:rPr>
              <a:t>[</a:t>
            </a:r>
            <a:r>
              <a:rPr lang="en-IN" sz="3800" b="0" i="1" strike="noStrike" spc="-12">
                <a:solidFill>
                  <a:srgbClr val="5C5C5C"/>
                </a:solidFill>
                <a:latin typeface="Calibri"/>
              </a:rPr>
              <a:t>M</a:t>
            </a:r>
            <a:r>
              <a:rPr lang="en-IN" sz="3800" b="0" i="1" strike="noStrike" spc="-4">
                <a:solidFill>
                  <a:srgbClr val="5C5C5C"/>
                </a:solidFill>
                <a:latin typeface="Calibri"/>
              </a:rPr>
              <a:t>n</a:t>
            </a:r>
            <a:r>
              <a:rPr lang="en-IN" sz="3800" b="0" i="1" strike="noStrike" spc="-29">
                <a:solidFill>
                  <a:srgbClr val="5C5C5C"/>
                </a:solidFill>
                <a:latin typeface="Calibri"/>
              </a:rPr>
              <a:t>e</a:t>
            </a:r>
            <a:r>
              <a:rPr lang="en-IN" sz="3800" b="0" i="1" strike="noStrike" spc="-1">
                <a:solidFill>
                  <a:srgbClr val="5C5C5C"/>
                </a:solidFill>
                <a:latin typeface="Calibri"/>
              </a:rPr>
              <a:t>m</a:t>
            </a:r>
            <a:r>
              <a:rPr lang="en-IN" sz="3800" b="0" i="1" strike="noStrike" spc="-18">
                <a:solidFill>
                  <a:srgbClr val="5C5C5C"/>
                </a:solidFill>
                <a:latin typeface="Calibri"/>
              </a:rPr>
              <a:t>o</a:t>
            </a:r>
            <a:r>
              <a:rPr lang="en-IN" sz="3800" b="0" i="1" strike="noStrike" spc="-4">
                <a:solidFill>
                  <a:srgbClr val="5C5C5C"/>
                </a:solidFill>
                <a:latin typeface="Calibri"/>
              </a:rPr>
              <a:t>n</a:t>
            </a:r>
            <a:r>
              <a:rPr lang="en-IN" sz="3800" b="0" i="1" strike="noStrike" spc="-24">
                <a:solidFill>
                  <a:srgbClr val="5C5C5C"/>
                </a:solidFill>
                <a:latin typeface="Calibri"/>
              </a:rPr>
              <a:t>i</a:t>
            </a:r>
            <a:r>
              <a:rPr lang="en-IN" sz="3800" b="0" i="1" strike="noStrike" spc="-1">
                <a:solidFill>
                  <a:srgbClr val="5C5C5C"/>
                </a:solidFill>
                <a:latin typeface="Calibri"/>
              </a:rPr>
              <a:t>c,</a:t>
            </a:r>
            <a:r>
              <a:rPr lang="en-IN" sz="3800" b="0" i="1" strike="noStrike" spc="-111">
                <a:solidFill>
                  <a:srgbClr val="5C5C5C"/>
                </a:solidFill>
                <a:latin typeface="Times New Roman"/>
              </a:rPr>
              <a:t> </a:t>
            </a:r>
            <a:r>
              <a:rPr lang="en-IN" sz="3800" b="0" i="1" strike="noStrike" spc="-1">
                <a:solidFill>
                  <a:srgbClr val="5C5C5C"/>
                </a:solidFill>
                <a:latin typeface="Calibri"/>
              </a:rPr>
              <a:t>l</a:t>
            </a:r>
            <a:r>
              <a:rPr lang="en-IN" sz="3800" b="0" i="1" strike="noStrike" spc="-24">
                <a:solidFill>
                  <a:srgbClr val="5C5C5C"/>
                </a:solidFill>
                <a:latin typeface="Calibri"/>
              </a:rPr>
              <a:t>e</a:t>
            </a:r>
            <a:r>
              <a:rPr lang="en-IN" sz="3800" b="0" i="1" strike="noStrike" spc="-4">
                <a:solidFill>
                  <a:srgbClr val="5C5C5C"/>
                </a:solidFill>
                <a:latin typeface="Calibri"/>
              </a:rPr>
              <a:t>n</a:t>
            </a:r>
            <a:r>
              <a:rPr lang="en-IN" sz="3800" b="0" i="1" strike="noStrike" spc="-24">
                <a:solidFill>
                  <a:srgbClr val="5C5C5C"/>
                </a:solidFill>
                <a:latin typeface="Calibri"/>
              </a:rPr>
              <a:t>g</a:t>
            </a:r>
            <a:r>
              <a:rPr lang="en-IN" sz="3800" b="0" i="1" strike="noStrike" spc="-12">
                <a:solidFill>
                  <a:srgbClr val="5C5C5C"/>
                </a:solidFill>
                <a:latin typeface="Calibri"/>
              </a:rPr>
              <a:t>t</a:t>
            </a:r>
            <a:r>
              <a:rPr lang="en-IN" sz="3800" b="0" i="1" strike="noStrike" spc="-4">
                <a:solidFill>
                  <a:srgbClr val="5C5C5C"/>
                </a:solidFill>
                <a:latin typeface="Calibri"/>
              </a:rPr>
              <a:t>h</a:t>
            </a:r>
            <a:r>
              <a:rPr lang="en-IN" sz="3800" b="0" i="1" strike="noStrike" spc="-1">
                <a:solidFill>
                  <a:srgbClr val="5C5C5C"/>
                </a:solidFill>
                <a:latin typeface="Calibri"/>
              </a:rPr>
              <a:t>,</a:t>
            </a:r>
            <a:r>
              <a:rPr lang="en-IN" sz="3800" b="0" i="1" strike="noStrike" spc="-103">
                <a:solidFill>
                  <a:srgbClr val="5C5C5C"/>
                </a:solidFill>
                <a:latin typeface="Times New Roman"/>
              </a:rPr>
              <a:t> </a:t>
            </a:r>
            <a:r>
              <a:rPr lang="en-IN" sz="3800" b="0" i="1" strike="noStrike" spc="-4">
                <a:solidFill>
                  <a:srgbClr val="5C5C5C"/>
                </a:solidFill>
                <a:latin typeface="Calibri"/>
              </a:rPr>
              <a:t>b</a:t>
            </a:r>
            <a:r>
              <a:rPr lang="en-IN" sz="3800" b="0" i="1" strike="noStrike" spc="-24">
                <a:solidFill>
                  <a:srgbClr val="5C5C5C"/>
                </a:solidFill>
                <a:latin typeface="Calibri"/>
              </a:rPr>
              <a:t>i</a:t>
            </a:r>
            <a:r>
              <a:rPr lang="en-IN" sz="3800" b="0" i="1" strike="noStrike" spc="-4">
                <a:solidFill>
                  <a:srgbClr val="5C5C5C"/>
                </a:solidFill>
                <a:latin typeface="Calibri"/>
              </a:rPr>
              <a:t>n</a:t>
            </a:r>
            <a:r>
              <a:rPr lang="en-IN" sz="3800" b="0" i="1" strike="noStrike" spc="-24">
                <a:solidFill>
                  <a:srgbClr val="5C5C5C"/>
                </a:solidFill>
                <a:latin typeface="Calibri"/>
              </a:rPr>
              <a:t>a</a:t>
            </a:r>
            <a:r>
              <a:rPr lang="en-IN" sz="3800" b="0" i="1" strike="noStrike" spc="-1">
                <a:solidFill>
                  <a:srgbClr val="5C5C5C"/>
                </a:solidFill>
                <a:latin typeface="Calibri"/>
              </a:rPr>
              <a:t>ry</a:t>
            </a:r>
            <a:r>
              <a:rPr lang="en-IN" sz="3800" b="0" i="1" strike="noStrike" spc="-109">
                <a:solidFill>
                  <a:srgbClr val="5C5C5C"/>
                </a:solidFill>
                <a:latin typeface="Times New Roman"/>
              </a:rPr>
              <a:t> </a:t>
            </a:r>
            <a:r>
              <a:rPr lang="en-IN" sz="3800" b="0" i="1" strike="noStrike" spc="-24">
                <a:solidFill>
                  <a:srgbClr val="5C5C5C"/>
                </a:solidFill>
                <a:latin typeface="Calibri"/>
              </a:rPr>
              <a:t>m/</a:t>
            </a:r>
            <a:r>
              <a:rPr lang="en-IN" sz="3800" b="0" i="1" strike="noStrike" spc="-1">
                <a:solidFill>
                  <a:srgbClr val="5C5C5C"/>
                </a:solidFill>
                <a:latin typeface="Calibri"/>
              </a:rPr>
              <a:t>c</a:t>
            </a:r>
            <a:r>
              <a:rPr lang="en-IN" sz="3800" b="0" i="1" strike="noStrike" spc="-143">
                <a:solidFill>
                  <a:srgbClr val="5C5C5C"/>
                </a:solidFill>
                <a:latin typeface="Times New Roman"/>
              </a:rPr>
              <a:t> </a:t>
            </a:r>
            <a:r>
              <a:rPr lang="en-IN" sz="3800" b="0" i="1" strike="noStrike" spc="-4">
                <a:solidFill>
                  <a:srgbClr val="5C5C5C"/>
                </a:solidFill>
                <a:latin typeface="Calibri"/>
              </a:rPr>
              <a:t>o</a:t>
            </a:r>
            <a:r>
              <a:rPr lang="en-IN" sz="3800" b="0" i="1" strike="noStrike" spc="-1">
                <a:solidFill>
                  <a:srgbClr val="5C5C5C"/>
                </a:solidFill>
                <a:latin typeface="Calibri"/>
              </a:rPr>
              <a:t>p</a:t>
            </a:r>
            <a:r>
              <a:rPr lang="en-IN" sz="3800" b="0" i="1" strike="noStrike" spc="-117">
                <a:solidFill>
                  <a:srgbClr val="5C5C5C"/>
                </a:solidFill>
                <a:latin typeface="Times New Roman"/>
              </a:rPr>
              <a:t> </a:t>
            </a:r>
            <a:r>
              <a:rPr lang="en-IN" sz="3800" b="0" i="1" strike="noStrike" spc="-1">
                <a:solidFill>
                  <a:srgbClr val="5C5C5C"/>
                </a:solidFill>
                <a:latin typeface="Calibri"/>
              </a:rPr>
              <a:t>c</a:t>
            </a:r>
            <a:r>
              <a:rPr lang="en-IN" sz="3800" b="0" i="1" strike="noStrike" spc="-18">
                <a:solidFill>
                  <a:srgbClr val="5C5C5C"/>
                </a:solidFill>
                <a:latin typeface="Calibri"/>
              </a:rPr>
              <a:t>o</a:t>
            </a:r>
            <a:r>
              <a:rPr lang="en-IN" sz="3800" b="0" i="1" strike="noStrike" spc="-4">
                <a:solidFill>
                  <a:srgbClr val="5C5C5C"/>
                </a:solidFill>
                <a:latin typeface="Calibri"/>
              </a:rPr>
              <a:t>d</a:t>
            </a:r>
            <a:r>
              <a:rPr lang="en-IN" sz="3800" b="0" i="1" strike="noStrike" spc="-29">
                <a:solidFill>
                  <a:srgbClr val="5C5C5C"/>
                </a:solidFill>
                <a:latin typeface="Calibri"/>
              </a:rPr>
              <a:t>e</a:t>
            </a:r>
            <a:r>
              <a:rPr lang="en-IN" sz="3800" b="0" i="1" strike="noStrike" spc="-9">
                <a:solidFill>
                  <a:srgbClr val="5C5C5C"/>
                </a:solidFill>
                <a:latin typeface="Calibri"/>
              </a:rPr>
              <a:t>,</a:t>
            </a:r>
            <a:r>
              <a:rPr lang="en-IN" sz="3800" b="0" i="1" strike="noStrike" spc="-168">
                <a:solidFill>
                  <a:srgbClr val="5C5C5C"/>
                </a:solidFill>
                <a:latin typeface="Times New Roman"/>
              </a:rPr>
              <a:t> </a:t>
            </a:r>
            <a:r>
              <a:rPr lang="en-IN" sz="3800" b="0" i="1" strike="noStrike" spc="-29">
                <a:solidFill>
                  <a:srgbClr val="5C5C5C"/>
                </a:solidFill>
                <a:latin typeface="Calibri"/>
              </a:rPr>
              <a:t>et</a:t>
            </a:r>
            <a:r>
              <a:rPr lang="en-IN" sz="3800" b="0" i="1" strike="noStrike" spc="-24">
                <a:solidFill>
                  <a:srgbClr val="5C5C5C"/>
                </a:solidFill>
                <a:latin typeface="Calibri"/>
              </a:rPr>
              <a:t>c.</a:t>
            </a:r>
            <a:r>
              <a:rPr lang="en-IN" sz="3800" b="0" i="1" strike="noStrike" spc="-12">
                <a:solidFill>
                  <a:srgbClr val="5C5C5C"/>
                </a:solidFill>
                <a:latin typeface="Calibri"/>
              </a:rPr>
              <a:t>]</a:t>
            </a:r>
            <a:endParaRPr lang="en-IN" sz="3800" b="0" strike="noStrike" spc="-1">
              <a:latin typeface="Arial"/>
            </a:endParaRPr>
          </a:p>
          <a:p>
            <a:pPr marL="500400" indent="-487440">
              <a:lnSpc>
                <a:spcPct val="100000"/>
              </a:lnSpc>
              <a:spcBef>
                <a:spcPts val="505"/>
              </a:spcBef>
              <a:buClr>
                <a:srgbClr val="5C5C5C"/>
              </a:buClr>
              <a:buFont typeface="Arial"/>
              <a:buChar char="•"/>
            </a:pPr>
            <a:r>
              <a:rPr lang="en-IN" sz="3800" b="0" i="1" strike="noStrike" spc="-32">
                <a:solidFill>
                  <a:srgbClr val="5C5C5C"/>
                </a:solidFill>
                <a:latin typeface="Calibri"/>
              </a:rPr>
              <a:t>P</a:t>
            </a:r>
            <a:r>
              <a:rPr lang="en-IN" sz="3800" b="0" i="1" strike="noStrike" spc="-43">
                <a:solidFill>
                  <a:srgbClr val="5C5C5C"/>
                </a:solidFill>
                <a:latin typeface="Calibri"/>
              </a:rPr>
              <a:t>O</a:t>
            </a:r>
            <a:r>
              <a:rPr lang="en-IN" sz="3800" b="0" i="1" strike="noStrike" spc="-1">
                <a:solidFill>
                  <a:srgbClr val="5C5C5C"/>
                </a:solidFill>
                <a:latin typeface="Calibri"/>
              </a:rPr>
              <a:t>T</a:t>
            </a:r>
            <a:r>
              <a:rPr lang="en-IN" sz="3800" b="0" i="1" strike="noStrike" spc="-168">
                <a:solidFill>
                  <a:srgbClr val="5C5C5C"/>
                </a:solidFill>
                <a:latin typeface="Times New Roman"/>
              </a:rPr>
              <a:t> </a:t>
            </a:r>
            <a:r>
              <a:rPr lang="en-IN" sz="3800" b="0" i="1" strike="noStrike" spc="-12">
                <a:solidFill>
                  <a:srgbClr val="5C5C5C"/>
                </a:solidFill>
                <a:latin typeface="Calibri"/>
              </a:rPr>
              <a:t>[</a:t>
            </a:r>
            <a:r>
              <a:rPr lang="en-IN" sz="3800" b="0" i="1" strike="noStrike" spc="-18">
                <a:solidFill>
                  <a:srgbClr val="5C5C5C"/>
                </a:solidFill>
                <a:latin typeface="Calibri"/>
              </a:rPr>
              <a:t>M</a:t>
            </a:r>
            <a:r>
              <a:rPr lang="en-IN" sz="3800" b="0" i="1" strike="noStrike" spc="-12">
                <a:solidFill>
                  <a:srgbClr val="5C5C5C"/>
                </a:solidFill>
                <a:latin typeface="Calibri"/>
              </a:rPr>
              <a:t>n</a:t>
            </a:r>
            <a:r>
              <a:rPr lang="en-IN" sz="3800" b="0" i="1" strike="noStrike" spc="-18">
                <a:solidFill>
                  <a:srgbClr val="5C5C5C"/>
                </a:solidFill>
                <a:latin typeface="Calibri"/>
              </a:rPr>
              <a:t>e</a:t>
            </a:r>
            <a:r>
              <a:rPr lang="en-IN" sz="3800" b="0" i="1" strike="noStrike" spc="-1">
                <a:solidFill>
                  <a:srgbClr val="5C5C5C"/>
                </a:solidFill>
                <a:latin typeface="Calibri"/>
              </a:rPr>
              <a:t>m</a:t>
            </a:r>
            <a:r>
              <a:rPr lang="en-IN" sz="3800" b="0" i="1" strike="noStrike" spc="-18">
                <a:solidFill>
                  <a:srgbClr val="5C5C5C"/>
                </a:solidFill>
                <a:latin typeface="Calibri"/>
              </a:rPr>
              <a:t>o</a:t>
            </a:r>
            <a:r>
              <a:rPr lang="en-IN" sz="3800" b="0" i="1" strike="noStrike" spc="-12">
                <a:solidFill>
                  <a:srgbClr val="5C5C5C"/>
                </a:solidFill>
                <a:latin typeface="Calibri"/>
              </a:rPr>
              <a:t>n</a:t>
            </a:r>
            <a:r>
              <a:rPr lang="en-IN" sz="3800" b="0" i="1" strike="noStrike" spc="-9">
                <a:solidFill>
                  <a:srgbClr val="5C5C5C"/>
                </a:solidFill>
                <a:latin typeface="Calibri"/>
              </a:rPr>
              <a:t>i</a:t>
            </a:r>
            <a:r>
              <a:rPr lang="en-IN" sz="3800" b="0" i="1" strike="noStrike" spc="-1">
                <a:solidFill>
                  <a:srgbClr val="5C5C5C"/>
                </a:solidFill>
                <a:latin typeface="Calibri"/>
              </a:rPr>
              <a:t>c</a:t>
            </a:r>
            <a:r>
              <a:rPr lang="en-IN" sz="3800" b="0" i="1" strike="noStrike" spc="-111">
                <a:solidFill>
                  <a:srgbClr val="5C5C5C"/>
                </a:solidFill>
                <a:latin typeface="Times New Roman"/>
              </a:rPr>
              <a:t> </a:t>
            </a:r>
            <a:r>
              <a:rPr lang="en-IN" sz="3800" b="0" i="1" strike="noStrike" spc="-1">
                <a:solidFill>
                  <a:srgbClr val="5C5C5C"/>
                </a:solidFill>
                <a:latin typeface="Calibri"/>
              </a:rPr>
              <a:t>&amp;</a:t>
            </a:r>
            <a:r>
              <a:rPr lang="en-IN" sz="3800" b="0" i="1" strike="noStrike" spc="-32">
                <a:solidFill>
                  <a:srgbClr val="5C5C5C"/>
                </a:solidFill>
                <a:latin typeface="Times New Roman"/>
              </a:rPr>
              <a:t> </a:t>
            </a:r>
            <a:r>
              <a:rPr lang="en-IN" sz="3800" b="0" i="1" strike="noStrike" spc="-12">
                <a:solidFill>
                  <a:srgbClr val="5C5C5C"/>
                </a:solidFill>
                <a:latin typeface="Calibri"/>
              </a:rPr>
              <a:t>act</a:t>
            </a:r>
            <a:r>
              <a:rPr lang="en-IN" sz="3800" b="0" i="1" strike="noStrike" spc="-9">
                <a:solidFill>
                  <a:srgbClr val="5C5C5C"/>
                </a:solidFill>
                <a:latin typeface="Calibri"/>
              </a:rPr>
              <a:t>i</a:t>
            </a:r>
            <a:r>
              <a:rPr lang="en-IN" sz="3800" b="0" i="1" strike="noStrike" spc="-4">
                <a:solidFill>
                  <a:srgbClr val="5C5C5C"/>
                </a:solidFill>
                <a:latin typeface="Calibri"/>
              </a:rPr>
              <a:t>o</a:t>
            </a:r>
            <a:r>
              <a:rPr lang="en-IN" sz="3800" b="0" i="1" strike="noStrike" spc="-1">
                <a:solidFill>
                  <a:srgbClr val="5C5C5C"/>
                </a:solidFill>
                <a:latin typeface="Calibri"/>
              </a:rPr>
              <a:t>n</a:t>
            </a:r>
            <a:r>
              <a:rPr lang="en-IN" sz="3800" b="0" i="1" strike="noStrike" spc="-117">
                <a:solidFill>
                  <a:srgbClr val="5C5C5C"/>
                </a:solidFill>
                <a:latin typeface="Times New Roman"/>
              </a:rPr>
              <a:t> </a:t>
            </a:r>
            <a:r>
              <a:rPr lang="en-IN" sz="3800" b="0" i="1" strike="noStrike" spc="-29">
                <a:solidFill>
                  <a:srgbClr val="5C5C5C"/>
                </a:solidFill>
                <a:latin typeface="Calibri"/>
              </a:rPr>
              <a:t>t</a:t>
            </a:r>
            <a:r>
              <a:rPr lang="en-IN" sz="3800" b="0" i="1" strike="noStrike" spc="-1">
                <a:solidFill>
                  <a:srgbClr val="5C5C5C"/>
                </a:solidFill>
                <a:latin typeface="Calibri"/>
              </a:rPr>
              <a:t>o</a:t>
            </a:r>
            <a:r>
              <a:rPr lang="en-IN" sz="3800" b="0" i="1" strike="noStrike" spc="-143">
                <a:solidFill>
                  <a:srgbClr val="5C5C5C"/>
                </a:solidFill>
                <a:latin typeface="Times New Roman"/>
              </a:rPr>
              <a:t> </a:t>
            </a:r>
            <a:r>
              <a:rPr lang="en-IN" sz="3800" b="0" i="1" strike="noStrike" spc="-12">
                <a:solidFill>
                  <a:srgbClr val="5C5C5C"/>
                </a:solidFill>
                <a:latin typeface="Calibri"/>
              </a:rPr>
              <a:t>b</a:t>
            </a:r>
            <a:r>
              <a:rPr lang="en-IN" sz="3800" b="0" i="1" strike="noStrike" spc="-1">
                <a:solidFill>
                  <a:srgbClr val="5C5C5C"/>
                </a:solidFill>
                <a:latin typeface="Calibri"/>
              </a:rPr>
              <a:t>e</a:t>
            </a:r>
            <a:r>
              <a:rPr lang="en-IN" sz="3800" b="0" i="1" strike="noStrike" spc="-103">
                <a:solidFill>
                  <a:srgbClr val="5C5C5C"/>
                </a:solidFill>
                <a:latin typeface="Times New Roman"/>
              </a:rPr>
              <a:t> </a:t>
            </a:r>
            <a:r>
              <a:rPr lang="en-IN" sz="3800" b="0" i="1" strike="noStrike" spc="-49">
                <a:solidFill>
                  <a:srgbClr val="5C5C5C"/>
                </a:solidFill>
                <a:latin typeface="Calibri"/>
              </a:rPr>
              <a:t>t</a:t>
            </a:r>
            <a:r>
              <a:rPr lang="en-IN" sz="3800" b="0" i="1" strike="noStrike" spc="-52">
                <a:solidFill>
                  <a:srgbClr val="5C5C5C"/>
                </a:solidFill>
                <a:latin typeface="Calibri"/>
              </a:rPr>
              <a:t>ak</a:t>
            </a:r>
            <a:r>
              <a:rPr lang="en-IN" sz="3800" b="0" i="1" strike="noStrike" spc="-58">
                <a:solidFill>
                  <a:srgbClr val="5C5C5C"/>
                </a:solidFill>
                <a:latin typeface="Calibri"/>
              </a:rPr>
              <a:t>e</a:t>
            </a:r>
            <a:r>
              <a:rPr lang="en-IN" sz="3800" b="0" i="1" strike="noStrike" spc="-1">
                <a:solidFill>
                  <a:srgbClr val="5C5C5C"/>
                </a:solidFill>
                <a:latin typeface="Calibri"/>
              </a:rPr>
              <a:t>n</a:t>
            </a:r>
            <a:r>
              <a:rPr lang="en-IN" sz="3800" b="0" i="1" strike="noStrike" spc="-168">
                <a:solidFill>
                  <a:srgbClr val="5C5C5C"/>
                </a:solidFill>
                <a:latin typeface="Times New Roman"/>
              </a:rPr>
              <a:t> </a:t>
            </a:r>
            <a:r>
              <a:rPr lang="en-IN" sz="3800" b="0" i="1" strike="noStrike" spc="24">
                <a:solidFill>
                  <a:srgbClr val="5C5C5C"/>
                </a:solidFill>
                <a:latin typeface="Calibri"/>
              </a:rPr>
              <a:t>i</a:t>
            </a:r>
            <a:r>
              <a:rPr lang="en-IN" sz="3800" b="0" i="1" strike="noStrike" spc="-1">
                <a:solidFill>
                  <a:srgbClr val="5C5C5C"/>
                </a:solidFill>
                <a:latin typeface="Calibri"/>
              </a:rPr>
              <a:t>n</a:t>
            </a:r>
            <a:r>
              <a:rPr lang="en-IN" sz="3800" b="0" i="1" strike="noStrike" spc="-63">
                <a:solidFill>
                  <a:srgbClr val="5C5C5C"/>
                </a:solidFill>
                <a:latin typeface="Times New Roman"/>
              </a:rPr>
              <a:t> </a:t>
            </a:r>
            <a:r>
              <a:rPr lang="en-IN" sz="3800" b="0" i="1" strike="noStrike" spc="-24">
                <a:solidFill>
                  <a:srgbClr val="5C5C5C"/>
                </a:solidFill>
                <a:latin typeface="Calibri"/>
              </a:rPr>
              <a:t>Pa</a:t>
            </a:r>
            <a:r>
              <a:rPr lang="en-IN" sz="3800" b="0" i="1" strike="noStrike" spc="-32">
                <a:solidFill>
                  <a:srgbClr val="5C5C5C"/>
                </a:solidFill>
                <a:latin typeface="Calibri"/>
              </a:rPr>
              <a:t>ss</a:t>
            </a:r>
            <a:r>
              <a:rPr lang="en-IN" sz="3800" b="0" i="1" strike="noStrike" spc="-1">
                <a:solidFill>
                  <a:srgbClr val="5C5C5C"/>
                </a:solidFill>
                <a:latin typeface="Calibri"/>
              </a:rPr>
              <a:t>2</a:t>
            </a:r>
            <a:endParaRPr lang="en-IN" sz="3800" b="0" strike="noStrike" spc="-1">
              <a:latin typeface="Arial"/>
            </a:endParaRPr>
          </a:p>
          <a:p>
            <a:pPr marL="500400" indent="-487440">
              <a:lnSpc>
                <a:spcPct val="100000"/>
              </a:lnSpc>
              <a:spcBef>
                <a:spcPts val="505"/>
              </a:spcBef>
              <a:buClr>
                <a:srgbClr val="5C5C5C"/>
              </a:buClr>
              <a:buFont typeface="Arial"/>
              <a:buChar char="•"/>
            </a:pPr>
            <a:r>
              <a:rPr lang="en-IN" sz="3800" b="0" i="1" strike="noStrike" spc="-29">
                <a:solidFill>
                  <a:srgbClr val="5C5C5C"/>
                </a:solidFill>
                <a:latin typeface="Calibri"/>
              </a:rPr>
              <a:t>S</a:t>
            </a:r>
            <a:r>
              <a:rPr lang="en-IN" sz="3800" b="0" i="1" strike="noStrike" spc="-1">
                <a:solidFill>
                  <a:srgbClr val="5C5C5C"/>
                </a:solidFill>
                <a:latin typeface="Calibri"/>
              </a:rPr>
              <a:t>T</a:t>
            </a:r>
            <a:r>
              <a:rPr lang="en-IN" sz="3800" b="0" i="1" strike="noStrike" spc="-154">
                <a:solidFill>
                  <a:srgbClr val="5C5C5C"/>
                </a:solidFill>
                <a:latin typeface="Times New Roman"/>
              </a:rPr>
              <a:t> </a:t>
            </a:r>
            <a:r>
              <a:rPr lang="en-IN" sz="3800" b="0" i="1" strike="noStrike" spc="-43">
                <a:solidFill>
                  <a:srgbClr val="5C5C5C"/>
                </a:solidFill>
                <a:latin typeface="Calibri"/>
              </a:rPr>
              <a:t>[</a:t>
            </a:r>
            <a:r>
              <a:rPr lang="en-IN" sz="3800" b="0" i="1" strike="noStrike" spc="-24">
                <a:solidFill>
                  <a:srgbClr val="5C5C5C"/>
                </a:solidFill>
                <a:latin typeface="Calibri"/>
              </a:rPr>
              <a:t>p</a:t>
            </a:r>
            <a:r>
              <a:rPr lang="en-IN" sz="3800" b="0" i="1" strike="noStrike" spc="-18">
                <a:solidFill>
                  <a:srgbClr val="5C5C5C"/>
                </a:solidFill>
                <a:latin typeface="Calibri"/>
              </a:rPr>
              <a:t>r</a:t>
            </a:r>
            <a:r>
              <a:rPr lang="en-IN" sz="3800" b="0" i="1" strike="noStrike" spc="-29">
                <a:solidFill>
                  <a:srgbClr val="5C5C5C"/>
                </a:solidFill>
                <a:latin typeface="Calibri"/>
              </a:rPr>
              <a:t>e</a:t>
            </a:r>
            <a:r>
              <a:rPr lang="en-IN" sz="3800" b="0" i="1" strike="noStrike" spc="-24">
                <a:solidFill>
                  <a:srgbClr val="5C5C5C"/>
                </a:solidFill>
                <a:latin typeface="Calibri"/>
              </a:rPr>
              <a:t>pa</a:t>
            </a:r>
            <a:r>
              <a:rPr lang="en-IN" sz="3800" b="0" i="1" strike="noStrike" spc="-18">
                <a:solidFill>
                  <a:srgbClr val="5C5C5C"/>
                </a:solidFill>
                <a:latin typeface="Calibri"/>
              </a:rPr>
              <a:t>r</a:t>
            </a:r>
            <a:r>
              <a:rPr lang="en-IN" sz="3800" b="0" i="1" strike="noStrike" spc="-29">
                <a:solidFill>
                  <a:srgbClr val="5C5C5C"/>
                </a:solidFill>
                <a:latin typeface="Calibri"/>
              </a:rPr>
              <a:t>e</a:t>
            </a:r>
            <a:r>
              <a:rPr lang="en-IN" sz="3800" b="0" i="1" strike="noStrike" spc="-1">
                <a:solidFill>
                  <a:srgbClr val="5C5C5C"/>
                </a:solidFill>
                <a:latin typeface="Calibri"/>
              </a:rPr>
              <a:t>d</a:t>
            </a:r>
            <a:r>
              <a:rPr lang="en-IN" sz="3800" b="0" i="1" strike="noStrike" spc="-148">
                <a:solidFill>
                  <a:srgbClr val="5C5C5C"/>
                </a:solidFill>
                <a:latin typeface="Times New Roman"/>
              </a:rPr>
              <a:t> </a:t>
            </a:r>
            <a:r>
              <a:rPr lang="en-IN" sz="3800" b="0" i="1" strike="noStrike" spc="-4">
                <a:solidFill>
                  <a:srgbClr val="5C5C5C"/>
                </a:solidFill>
                <a:latin typeface="Calibri"/>
              </a:rPr>
              <a:t>b</a:t>
            </a:r>
            <a:r>
              <a:rPr lang="en-IN" sz="3800" b="0" i="1" strike="noStrike" spc="-1">
                <a:solidFill>
                  <a:srgbClr val="5C5C5C"/>
                </a:solidFill>
                <a:latin typeface="Calibri"/>
              </a:rPr>
              <a:t>y</a:t>
            </a:r>
            <a:r>
              <a:rPr lang="en-IN" sz="3800" b="0" i="1" strike="noStrike" spc="-143">
                <a:solidFill>
                  <a:srgbClr val="5C5C5C"/>
                </a:solidFill>
                <a:latin typeface="Times New Roman"/>
              </a:rPr>
              <a:t> </a:t>
            </a:r>
            <a:r>
              <a:rPr lang="en-IN" sz="3800" b="0" i="1" strike="noStrike" spc="-24">
                <a:solidFill>
                  <a:srgbClr val="5C5C5C"/>
                </a:solidFill>
                <a:latin typeface="Calibri"/>
              </a:rPr>
              <a:t>Pa</a:t>
            </a:r>
            <a:r>
              <a:rPr lang="en-IN" sz="3800" b="0" i="1" strike="noStrike" spc="-29">
                <a:solidFill>
                  <a:srgbClr val="5C5C5C"/>
                </a:solidFill>
                <a:latin typeface="Calibri"/>
              </a:rPr>
              <a:t>ss</a:t>
            </a:r>
            <a:r>
              <a:rPr lang="en-IN" sz="3800" b="0" i="1" strike="noStrike" spc="-18">
                <a:solidFill>
                  <a:srgbClr val="5C5C5C"/>
                </a:solidFill>
                <a:latin typeface="Calibri"/>
              </a:rPr>
              <a:t>1</a:t>
            </a:r>
            <a:r>
              <a:rPr lang="en-IN" sz="3800" b="0" i="1" strike="noStrike" spc="-9">
                <a:solidFill>
                  <a:srgbClr val="5C5C5C"/>
                </a:solidFill>
                <a:latin typeface="Calibri"/>
              </a:rPr>
              <a:t>,</a:t>
            </a:r>
            <a:r>
              <a:rPr lang="en-IN" sz="3800" b="0" i="1" strike="noStrike" spc="-137">
                <a:solidFill>
                  <a:srgbClr val="5C5C5C"/>
                </a:solidFill>
                <a:latin typeface="Times New Roman"/>
              </a:rPr>
              <a:t> </a:t>
            </a:r>
            <a:r>
              <a:rPr lang="en-IN" sz="3800" b="0" i="1" strike="noStrike" spc="18">
                <a:solidFill>
                  <a:srgbClr val="5C5C5C"/>
                </a:solidFill>
                <a:latin typeface="Calibri"/>
              </a:rPr>
              <a:t>lab</a:t>
            </a:r>
            <a:r>
              <a:rPr lang="en-IN" sz="3800" b="0" i="1" strike="noStrike" spc="12">
                <a:solidFill>
                  <a:srgbClr val="5C5C5C"/>
                </a:solidFill>
                <a:latin typeface="Calibri"/>
              </a:rPr>
              <a:t>e</a:t>
            </a:r>
            <a:r>
              <a:rPr lang="en-IN" sz="3800" b="0" i="1" strike="noStrike" spc="-1">
                <a:solidFill>
                  <a:srgbClr val="5C5C5C"/>
                </a:solidFill>
                <a:latin typeface="Calibri"/>
              </a:rPr>
              <a:t>l</a:t>
            </a:r>
            <a:r>
              <a:rPr lang="en-IN" sz="3800" b="0" i="1" strike="noStrike" spc="-29">
                <a:solidFill>
                  <a:srgbClr val="5C5C5C"/>
                </a:solidFill>
                <a:latin typeface="Times New Roman"/>
              </a:rPr>
              <a:t> </a:t>
            </a:r>
            <a:r>
              <a:rPr lang="en-IN" sz="3800" b="0" i="1" strike="noStrike" spc="-1">
                <a:solidFill>
                  <a:srgbClr val="5C5C5C"/>
                </a:solidFill>
                <a:latin typeface="Calibri"/>
              </a:rPr>
              <a:t>&amp;</a:t>
            </a:r>
            <a:r>
              <a:rPr lang="en-IN" sz="3800" b="0" i="1" strike="noStrike" spc="-89">
                <a:solidFill>
                  <a:srgbClr val="5C5C5C"/>
                </a:solidFill>
                <a:latin typeface="Times New Roman"/>
              </a:rPr>
              <a:t> </a:t>
            </a:r>
            <a:r>
              <a:rPr lang="en-IN" sz="3800" b="0" i="1" strike="noStrike" spc="-12">
                <a:solidFill>
                  <a:srgbClr val="5C5C5C"/>
                </a:solidFill>
                <a:latin typeface="Calibri"/>
              </a:rPr>
              <a:t>v</a:t>
            </a:r>
            <a:r>
              <a:rPr lang="en-IN" sz="3800" b="0" i="1" strike="noStrike" spc="-4">
                <a:solidFill>
                  <a:srgbClr val="5C5C5C"/>
                </a:solidFill>
                <a:latin typeface="Calibri"/>
              </a:rPr>
              <a:t>a</a:t>
            </a:r>
            <a:r>
              <a:rPr lang="en-IN" sz="3800" b="0" i="1" strike="noStrike" spc="-24">
                <a:solidFill>
                  <a:srgbClr val="5C5C5C"/>
                </a:solidFill>
                <a:latin typeface="Calibri"/>
              </a:rPr>
              <a:t>l</a:t>
            </a:r>
            <a:r>
              <a:rPr lang="en-IN" sz="3800" b="0" i="1" strike="noStrike" spc="-4">
                <a:solidFill>
                  <a:srgbClr val="5C5C5C"/>
                </a:solidFill>
                <a:latin typeface="Calibri"/>
              </a:rPr>
              <a:t>u</a:t>
            </a:r>
            <a:r>
              <a:rPr lang="en-IN" sz="3800" b="0" i="1" strike="noStrike" spc="-29">
                <a:solidFill>
                  <a:srgbClr val="5C5C5C"/>
                </a:solidFill>
                <a:latin typeface="Calibri"/>
              </a:rPr>
              <a:t>e</a:t>
            </a:r>
            <a:r>
              <a:rPr lang="en-IN" sz="3800" b="0" i="1" strike="noStrike" spc="-12">
                <a:solidFill>
                  <a:srgbClr val="5C5C5C"/>
                </a:solidFill>
                <a:latin typeface="Calibri"/>
              </a:rPr>
              <a:t>]</a:t>
            </a:r>
            <a:endParaRPr lang="en-IN" sz="3800" b="0" strike="noStrike" spc="-1">
              <a:latin typeface="Arial"/>
            </a:endParaRPr>
          </a:p>
          <a:p>
            <a:pPr marL="500400" indent="-487440">
              <a:lnSpc>
                <a:spcPct val="92000"/>
              </a:lnSpc>
              <a:spcBef>
                <a:spcPts val="995"/>
              </a:spcBef>
              <a:buClr>
                <a:srgbClr val="5C5C5C"/>
              </a:buClr>
              <a:buFont typeface="Arial"/>
              <a:buChar char="•"/>
            </a:pPr>
            <a:r>
              <a:rPr lang="en-IN" sz="3800" b="0" i="1" strike="noStrike" spc="12">
                <a:solidFill>
                  <a:srgbClr val="5C5C5C"/>
                </a:solidFill>
                <a:latin typeface="Calibri"/>
              </a:rPr>
              <a:t>B</a:t>
            </a:r>
            <a:r>
              <a:rPr lang="en-IN" sz="3800" b="0" i="1" strike="noStrike" spc="18">
                <a:solidFill>
                  <a:srgbClr val="5C5C5C"/>
                </a:solidFill>
                <a:latin typeface="Calibri"/>
              </a:rPr>
              <a:t>a</a:t>
            </a:r>
            <a:r>
              <a:rPr lang="en-IN" sz="3800" b="0" i="1" strike="noStrike" spc="9">
                <a:solidFill>
                  <a:srgbClr val="5C5C5C"/>
                </a:solidFill>
                <a:latin typeface="Calibri"/>
              </a:rPr>
              <a:t>s</a:t>
            </a:r>
            <a:r>
              <a:rPr lang="en-IN" sz="3800" b="0" i="1" strike="noStrike" spc="-1">
                <a:solidFill>
                  <a:srgbClr val="5C5C5C"/>
                </a:solidFill>
                <a:latin typeface="Calibri"/>
              </a:rPr>
              <a:t>e</a:t>
            </a:r>
            <a:r>
              <a:rPr lang="en-IN" sz="3800" b="0" i="1" strike="noStrike" spc="-18">
                <a:solidFill>
                  <a:srgbClr val="5C5C5C"/>
                </a:solidFill>
                <a:latin typeface="Times New Roman"/>
              </a:rPr>
              <a:t> </a:t>
            </a:r>
            <a:r>
              <a:rPr lang="en-IN" sz="3800" b="0" i="1" strike="noStrike" spc="-77">
                <a:solidFill>
                  <a:srgbClr val="5C5C5C"/>
                </a:solidFill>
                <a:latin typeface="Calibri"/>
              </a:rPr>
              <a:t>T</a:t>
            </a:r>
            <a:r>
              <a:rPr lang="en-IN" sz="3800" b="0" i="1" strike="noStrike" spc="-72">
                <a:solidFill>
                  <a:srgbClr val="5C5C5C"/>
                </a:solidFill>
                <a:latin typeface="Calibri"/>
              </a:rPr>
              <a:t>abl</a:t>
            </a:r>
            <a:r>
              <a:rPr lang="en-IN" sz="3800" b="0" i="1" strike="noStrike" spc="-1">
                <a:solidFill>
                  <a:srgbClr val="5C5C5C"/>
                </a:solidFill>
                <a:latin typeface="Calibri"/>
              </a:rPr>
              <a:t>e</a:t>
            </a:r>
            <a:r>
              <a:rPr lang="en-IN" sz="3800" b="0" i="1" strike="noStrike" spc="-242">
                <a:solidFill>
                  <a:srgbClr val="5C5C5C"/>
                </a:solidFill>
                <a:latin typeface="Times New Roman"/>
              </a:rPr>
              <a:t> </a:t>
            </a:r>
            <a:r>
              <a:rPr lang="en-IN" sz="3800" b="0" i="1" strike="noStrike" spc="-1">
                <a:solidFill>
                  <a:srgbClr val="5C5C5C"/>
                </a:solidFill>
                <a:latin typeface="Calibri"/>
              </a:rPr>
              <a:t>[</a:t>
            </a:r>
            <a:r>
              <a:rPr lang="en-IN" sz="3800" b="0" i="1" strike="noStrike" spc="24">
                <a:solidFill>
                  <a:srgbClr val="5C5C5C"/>
                </a:solidFill>
                <a:latin typeface="Calibri"/>
              </a:rPr>
              <a:t>o</a:t>
            </a:r>
            <a:r>
              <a:rPr lang="en-IN" sz="3800" b="0" i="1" strike="noStrike" spc="-1">
                <a:solidFill>
                  <a:srgbClr val="5C5C5C"/>
                </a:solidFill>
                <a:latin typeface="Calibri"/>
              </a:rPr>
              <a:t>r</a:t>
            </a:r>
            <a:r>
              <a:rPr lang="en-IN" sz="3800" b="0" i="1" strike="noStrike" spc="-29">
                <a:solidFill>
                  <a:srgbClr val="5C5C5C"/>
                </a:solidFill>
                <a:latin typeface="Times New Roman"/>
              </a:rPr>
              <a:t> </a:t>
            </a:r>
            <a:r>
              <a:rPr lang="en-IN" sz="3800" b="0" i="1" strike="noStrike" spc="-18">
                <a:solidFill>
                  <a:srgbClr val="5C5C5C"/>
                </a:solidFill>
                <a:latin typeface="Calibri"/>
              </a:rPr>
              <a:t>r</a:t>
            </a:r>
            <a:r>
              <a:rPr lang="en-IN" sz="3800" b="0" i="1" strike="noStrike" spc="-29">
                <a:solidFill>
                  <a:srgbClr val="5C5C5C"/>
                </a:solidFill>
                <a:latin typeface="Calibri"/>
              </a:rPr>
              <a:t>e</a:t>
            </a:r>
            <a:r>
              <a:rPr lang="en-IN" sz="3800" b="0" i="1" strike="noStrike" spc="-24">
                <a:solidFill>
                  <a:srgbClr val="5C5C5C"/>
                </a:solidFill>
                <a:latin typeface="Calibri"/>
              </a:rPr>
              <a:t>gi</a:t>
            </a:r>
            <a:r>
              <a:rPr lang="en-IN" sz="3800" b="0" i="1" strike="noStrike" spc="-29">
                <a:solidFill>
                  <a:srgbClr val="5C5C5C"/>
                </a:solidFill>
                <a:latin typeface="Calibri"/>
              </a:rPr>
              <a:t>ste</a:t>
            </a:r>
            <a:r>
              <a:rPr lang="en-IN" sz="3800" b="0" i="1" strike="noStrike" spc="-1">
                <a:solidFill>
                  <a:srgbClr val="5C5C5C"/>
                </a:solidFill>
                <a:latin typeface="Calibri"/>
              </a:rPr>
              <a:t>r</a:t>
            </a:r>
            <a:r>
              <a:rPr lang="en-IN" sz="3800" b="0" i="1" strike="noStrike" spc="-109">
                <a:solidFill>
                  <a:srgbClr val="5C5C5C"/>
                </a:solidFill>
                <a:latin typeface="Times New Roman"/>
              </a:rPr>
              <a:t> </a:t>
            </a:r>
            <a:r>
              <a:rPr lang="en-IN" sz="3800" b="0" i="1" strike="noStrike" spc="-32">
                <a:solidFill>
                  <a:srgbClr val="5C5C5C"/>
                </a:solidFill>
                <a:latin typeface="Calibri"/>
              </a:rPr>
              <a:t>t</a:t>
            </a:r>
            <a:r>
              <a:rPr lang="en-IN" sz="3800" b="0" i="1" strike="noStrike" spc="-24">
                <a:solidFill>
                  <a:srgbClr val="5C5C5C"/>
                </a:solidFill>
                <a:latin typeface="Calibri"/>
              </a:rPr>
              <a:t>abl</a:t>
            </a:r>
            <a:r>
              <a:rPr lang="en-IN" sz="3800" b="0" i="1" strike="noStrike" spc="-29">
                <a:solidFill>
                  <a:srgbClr val="5C5C5C"/>
                </a:solidFill>
                <a:latin typeface="Calibri"/>
              </a:rPr>
              <a:t>e</a:t>
            </a:r>
            <a:r>
              <a:rPr lang="en-IN" sz="3800" b="0" i="1" strike="noStrike" spc="-12">
                <a:solidFill>
                  <a:srgbClr val="5C5C5C"/>
                </a:solidFill>
                <a:latin typeface="Calibri"/>
              </a:rPr>
              <a:t>]</a:t>
            </a:r>
            <a:r>
              <a:rPr lang="en-IN" sz="3800" b="0" i="1" strike="noStrike" spc="-137">
                <a:solidFill>
                  <a:srgbClr val="5C5C5C"/>
                </a:solidFill>
                <a:latin typeface="Times New Roman"/>
              </a:rPr>
              <a:t> </a:t>
            </a:r>
            <a:r>
              <a:rPr lang="en-IN" sz="3800" b="0" i="1" strike="noStrike" spc="-1">
                <a:solidFill>
                  <a:srgbClr val="5C5C5C"/>
                </a:solidFill>
                <a:latin typeface="Calibri"/>
              </a:rPr>
              <a:t>i</a:t>
            </a:r>
            <a:r>
              <a:rPr lang="en-IN" sz="3800" b="0" i="1" strike="noStrike" spc="-24">
                <a:solidFill>
                  <a:srgbClr val="5C5C5C"/>
                </a:solidFill>
                <a:latin typeface="Calibri"/>
              </a:rPr>
              <a:t>n</a:t>
            </a:r>
            <a:r>
              <a:rPr lang="en-IN" sz="3800" b="0" i="1" strike="noStrike" spc="-4">
                <a:solidFill>
                  <a:srgbClr val="5C5C5C"/>
                </a:solidFill>
                <a:latin typeface="Calibri"/>
              </a:rPr>
              <a:t>d</a:t>
            </a:r>
            <a:r>
              <a:rPr lang="en-IN" sz="3800" b="0" i="1" strike="noStrike" spc="-24">
                <a:solidFill>
                  <a:srgbClr val="5C5C5C"/>
                </a:solidFill>
                <a:latin typeface="Calibri"/>
              </a:rPr>
              <a:t>i</a:t>
            </a:r>
            <a:r>
              <a:rPr lang="en-IN" sz="3800" b="0" i="1" strike="noStrike" spc="-1">
                <a:solidFill>
                  <a:srgbClr val="5C5C5C"/>
                </a:solidFill>
                <a:latin typeface="Calibri"/>
              </a:rPr>
              <a:t>c</a:t>
            </a:r>
            <a:r>
              <a:rPr lang="en-IN" sz="3800" b="0" i="1" strike="noStrike" spc="-24">
                <a:solidFill>
                  <a:srgbClr val="5C5C5C"/>
                </a:solidFill>
                <a:latin typeface="Calibri"/>
              </a:rPr>
              <a:t>a</a:t>
            </a:r>
            <a:r>
              <a:rPr lang="en-IN" sz="3800" b="0" i="1" strike="noStrike" spc="-12">
                <a:solidFill>
                  <a:srgbClr val="5C5C5C"/>
                </a:solidFill>
                <a:latin typeface="Calibri"/>
              </a:rPr>
              <a:t>t</a:t>
            </a:r>
            <a:r>
              <a:rPr lang="en-IN" sz="3800" b="0" i="1" strike="noStrike" spc="-18">
                <a:solidFill>
                  <a:srgbClr val="5C5C5C"/>
                </a:solidFill>
                <a:latin typeface="Calibri"/>
              </a:rPr>
              <a:t>e</a:t>
            </a:r>
            <a:r>
              <a:rPr lang="en-IN" sz="3800" b="0" i="1" strike="noStrike" spc="-1">
                <a:solidFill>
                  <a:srgbClr val="5C5C5C"/>
                </a:solidFill>
                <a:latin typeface="Calibri"/>
              </a:rPr>
              <a:t>s</a:t>
            </a:r>
            <a:r>
              <a:rPr lang="en-IN" sz="3800" b="0" i="1" strike="noStrike" spc="-157">
                <a:solidFill>
                  <a:srgbClr val="5C5C5C"/>
                </a:solidFill>
                <a:latin typeface="Times New Roman"/>
              </a:rPr>
              <a:t> </a:t>
            </a:r>
            <a:r>
              <a:rPr lang="en-IN" sz="3800" b="0" i="1" strike="noStrike" spc="18">
                <a:solidFill>
                  <a:srgbClr val="5C5C5C"/>
                </a:solidFill>
                <a:latin typeface="Calibri"/>
              </a:rPr>
              <a:t>whic</a:t>
            </a:r>
            <a:r>
              <a:rPr lang="en-IN" sz="3800" b="0" i="1" strike="noStrike" spc="-1">
                <a:solidFill>
                  <a:srgbClr val="5C5C5C"/>
                </a:solidFill>
                <a:latin typeface="Calibri"/>
              </a:rPr>
              <a:t>h</a:t>
            </a:r>
            <a:r>
              <a:rPr lang="en-IN" sz="3800" b="0" i="1" strike="noStrike" spc="-29">
                <a:solidFill>
                  <a:srgbClr val="5C5C5C"/>
                </a:solidFill>
                <a:latin typeface="Times New Roman"/>
              </a:rPr>
              <a:t> </a:t>
            </a:r>
            <a:r>
              <a:rPr lang="en-IN" sz="3800" b="0" i="1" strike="noStrike" spc="-18">
                <a:solidFill>
                  <a:srgbClr val="5C5C5C"/>
                </a:solidFill>
                <a:latin typeface="Calibri"/>
              </a:rPr>
              <a:t>r</a:t>
            </a:r>
            <a:r>
              <a:rPr lang="en-IN" sz="3800" b="0" i="1" strike="noStrike" spc="-29">
                <a:solidFill>
                  <a:srgbClr val="5C5C5C"/>
                </a:solidFill>
                <a:latin typeface="Calibri"/>
              </a:rPr>
              <a:t>e</a:t>
            </a:r>
            <a:r>
              <a:rPr lang="en-IN" sz="3800" b="0" i="1" strike="noStrike" spc="-24">
                <a:solidFill>
                  <a:srgbClr val="5C5C5C"/>
                </a:solidFill>
                <a:latin typeface="Calibri"/>
              </a:rPr>
              <a:t>gi</a:t>
            </a:r>
            <a:r>
              <a:rPr lang="en-IN" sz="3800" b="0" i="1" strike="noStrike" spc="-29">
                <a:solidFill>
                  <a:srgbClr val="5C5C5C"/>
                </a:solidFill>
                <a:latin typeface="Calibri"/>
              </a:rPr>
              <a:t>st</a:t>
            </a:r>
            <a:r>
              <a:rPr lang="en-IN" sz="3800" b="0" i="1" strike="noStrike" spc="-38">
                <a:solidFill>
                  <a:srgbClr val="5C5C5C"/>
                </a:solidFill>
                <a:latin typeface="Calibri"/>
              </a:rPr>
              <a:t>e</a:t>
            </a:r>
            <a:r>
              <a:rPr lang="en-IN" sz="3800" b="0" i="1" strike="noStrike" spc="-32">
                <a:solidFill>
                  <a:srgbClr val="5C5C5C"/>
                </a:solidFill>
                <a:latin typeface="Calibri"/>
              </a:rPr>
              <a:t>r</a:t>
            </a:r>
            <a:r>
              <a:rPr lang="en-IN" sz="3800" b="0" i="1" strike="noStrike" spc="-1">
                <a:solidFill>
                  <a:srgbClr val="5C5C5C"/>
                </a:solidFill>
                <a:latin typeface="Calibri"/>
              </a:rPr>
              <a:t>s</a:t>
            </a:r>
            <a:r>
              <a:rPr lang="en-IN" sz="3800" b="0" i="1" strike="noStrike" spc="-1">
                <a:solidFill>
                  <a:srgbClr val="5C5C5C"/>
                </a:solidFill>
                <a:latin typeface="Times New Roman"/>
              </a:rPr>
              <a:t> </a:t>
            </a:r>
            <a:r>
              <a:rPr lang="en-IN" sz="3800" b="0" i="1" strike="noStrike" spc="-24">
                <a:solidFill>
                  <a:srgbClr val="5C5C5C"/>
                </a:solidFill>
                <a:latin typeface="Calibri"/>
              </a:rPr>
              <a:t>ar</a:t>
            </a:r>
            <a:r>
              <a:rPr lang="en-IN" sz="3800" b="0" i="1" strike="noStrike" spc="-1">
                <a:solidFill>
                  <a:srgbClr val="5C5C5C"/>
                </a:solidFill>
                <a:latin typeface="Calibri"/>
              </a:rPr>
              <a:t>e</a:t>
            </a:r>
            <a:r>
              <a:rPr lang="en-IN" sz="3800" b="0" i="1" strike="noStrike" spc="-180">
                <a:solidFill>
                  <a:srgbClr val="5C5C5C"/>
                </a:solidFill>
                <a:latin typeface="Times New Roman"/>
              </a:rPr>
              <a:t> </a:t>
            </a:r>
            <a:r>
              <a:rPr lang="en-IN" sz="3800" b="0" i="1" strike="noStrike" spc="-12">
                <a:solidFill>
                  <a:srgbClr val="5C5C5C"/>
                </a:solidFill>
                <a:latin typeface="Calibri"/>
              </a:rPr>
              <a:t>cu</a:t>
            </a:r>
            <a:r>
              <a:rPr lang="en-IN" sz="3800" b="0" i="1" strike="noStrike" spc="-1">
                <a:solidFill>
                  <a:srgbClr val="5C5C5C"/>
                </a:solidFill>
                <a:latin typeface="Calibri"/>
              </a:rPr>
              <a:t>r</a:t>
            </a:r>
            <a:r>
              <a:rPr lang="en-IN" sz="3800" b="0" i="1" strike="noStrike" spc="-18">
                <a:solidFill>
                  <a:srgbClr val="5C5C5C"/>
                </a:solidFill>
                <a:latin typeface="Calibri"/>
              </a:rPr>
              <a:t>re</a:t>
            </a:r>
            <a:r>
              <a:rPr lang="en-IN" sz="3800" b="0" i="1" strike="noStrike" spc="-24">
                <a:solidFill>
                  <a:srgbClr val="5C5C5C"/>
                </a:solidFill>
                <a:latin typeface="Calibri"/>
              </a:rPr>
              <a:t>n</a:t>
            </a:r>
            <a:r>
              <a:rPr lang="en-IN" sz="3800" b="0" i="1" strike="noStrike" spc="-12">
                <a:solidFill>
                  <a:srgbClr val="5C5C5C"/>
                </a:solidFill>
                <a:latin typeface="Calibri"/>
              </a:rPr>
              <a:t>t</a:t>
            </a:r>
            <a:r>
              <a:rPr lang="en-IN" sz="3800" b="0" i="1" strike="noStrike" spc="-9">
                <a:solidFill>
                  <a:srgbClr val="5C5C5C"/>
                </a:solidFill>
                <a:latin typeface="Calibri"/>
              </a:rPr>
              <a:t>l</a:t>
            </a:r>
            <a:r>
              <a:rPr lang="en-IN" sz="3800" b="0" i="1" strike="noStrike" spc="-1">
                <a:solidFill>
                  <a:srgbClr val="5C5C5C"/>
                </a:solidFill>
                <a:latin typeface="Calibri"/>
              </a:rPr>
              <a:t>y</a:t>
            </a:r>
            <a:r>
              <a:rPr lang="en-IN" sz="3800" b="0" i="1" strike="noStrike" spc="-157">
                <a:solidFill>
                  <a:srgbClr val="5C5C5C"/>
                </a:solidFill>
                <a:latin typeface="Times New Roman"/>
              </a:rPr>
              <a:t> </a:t>
            </a:r>
            <a:r>
              <a:rPr lang="en-IN" sz="3800" b="0" i="1" strike="noStrike" spc="-18">
                <a:solidFill>
                  <a:srgbClr val="5C5C5C"/>
                </a:solidFill>
                <a:latin typeface="Calibri"/>
              </a:rPr>
              <a:t>s</a:t>
            </a:r>
            <a:r>
              <a:rPr lang="en-IN" sz="3800" b="0" i="1" strike="noStrike" spc="-12">
                <a:solidFill>
                  <a:srgbClr val="5C5C5C"/>
                </a:solidFill>
                <a:latin typeface="Calibri"/>
              </a:rPr>
              <a:t>p</a:t>
            </a:r>
            <a:r>
              <a:rPr lang="en-IN" sz="3800" b="0" i="1" strike="noStrike" spc="-18">
                <a:solidFill>
                  <a:srgbClr val="5C5C5C"/>
                </a:solidFill>
                <a:latin typeface="Calibri"/>
              </a:rPr>
              <a:t>e</a:t>
            </a:r>
            <a:r>
              <a:rPr lang="en-IN" sz="3800" b="0" i="1" strike="noStrike" spc="-12">
                <a:solidFill>
                  <a:srgbClr val="5C5C5C"/>
                </a:solidFill>
                <a:latin typeface="Calibri"/>
              </a:rPr>
              <a:t>c</a:t>
            </a:r>
            <a:r>
              <a:rPr lang="en-IN" sz="3800" b="0" i="1" strike="noStrike" spc="-9">
                <a:solidFill>
                  <a:srgbClr val="5C5C5C"/>
                </a:solidFill>
                <a:latin typeface="Calibri"/>
              </a:rPr>
              <a:t>i</a:t>
            </a:r>
            <a:r>
              <a:rPr lang="en-IN" sz="3800" b="0" i="1" strike="noStrike" spc="-1">
                <a:solidFill>
                  <a:srgbClr val="5C5C5C"/>
                </a:solidFill>
                <a:latin typeface="Calibri"/>
              </a:rPr>
              <a:t>f</a:t>
            </a:r>
            <a:r>
              <a:rPr lang="en-IN" sz="3800" b="0" i="1" strike="noStrike" spc="-18">
                <a:solidFill>
                  <a:srgbClr val="5C5C5C"/>
                </a:solidFill>
                <a:latin typeface="Calibri"/>
              </a:rPr>
              <a:t>ie</a:t>
            </a:r>
            <a:r>
              <a:rPr lang="en-IN" sz="3800" b="0" i="1" strike="noStrike" spc="-1">
                <a:solidFill>
                  <a:srgbClr val="5C5C5C"/>
                </a:solidFill>
                <a:latin typeface="Calibri"/>
              </a:rPr>
              <a:t>d </a:t>
            </a:r>
            <a:r>
              <a:rPr lang="en-IN" sz="3800" b="0" i="1" strike="noStrike" spc="-12">
                <a:solidFill>
                  <a:srgbClr val="5C5C5C"/>
                </a:solidFill>
                <a:latin typeface="Calibri"/>
              </a:rPr>
              <a:t>u</a:t>
            </a:r>
            <a:r>
              <a:rPr lang="en-IN" sz="3800" b="0" i="1" strike="noStrike" spc="-18">
                <a:solidFill>
                  <a:srgbClr val="5C5C5C"/>
                </a:solidFill>
                <a:latin typeface="Calibri"/>
              </a:rPr>
              <a:t>s</a:t>
            </a:r>
            <a:r>
              <a:rPr lang="en-IN" sz="3800" b="0" i="1" strike="noStrike" spc="-9">
                <a:solidFill>
                  <a:srgbClr val="5C5C5C"/>
                </a:solidFill>
                <a:latin typeface="Calibri"/>
              </a:rPr>
              <a:t>i</a:t>
            </a:r>
            <a:r>
              <a:rPr lang="en-IN" sz="3800" b="0" i="1" strike="noStrike" spc="-12">
                <a:solidFill>
                  <a:srgbClr val="5C5C5C"/>
                </a:solidFill>
                <a:latin typeface="Calibri"/>
              </a:rPr>
              <a:t>n</a:t>
            </a:r>
            <a:r>
              <a:rPr lang="en-IN" sz="3800" b="0" i="1" strike="noStrike" spc="-1">
                <a:solidFill>
                  <a:srgbClr val="5C5C5C"/>
                </a:solidFill>
                <a:latin typeface="Calibri"/>
              </a:rPr>
              <a:t>g</a:t>
            </a:r>
            <a:r>
              <a:rPr lang="en-IN" sz="3800" b="0" i="1" strike="noStrike" spc="-9">
                <a:solidFill>
                  <a:srgbClr val="5C5C5C"/>
                </a:solidFill>
                <a:latin typeface="Calibri"/>
              </a:rPr>
              <a:t> </a:t>
            </a:r>
            <a:r>
              <a:rPr lang="en-IN" sz="3800" b="0" i="1" strike="noStrike" spc="-12">
                <a:solidFill>
                  <a:srgbClr val="5C5C5C"/>
                </a:solidFill>
                <a:latin typeface="Calibri"/>
              </a:rPr>
              <a:t>‘</a:t>
            </a:r>
            <a:r>
              <a:rPr lang="en-IN" sz="3800" b="0" i="1" strike="noStrike" spc="-18">
                <a:solidFill>
                  <a:srgbClr val="5C5C5C"/>
                </a:solidFill>
                <a:latin typeface="Calibri"/>
              </a:rPr>
              <a:t>US</a:t>
            </a:r>
            <a:r>
              <a:rPr lang="en-IN" sz="3800" b="0" i="1" strike="noStrike" spc="-1">
                <a:solidFill>
                  <a:srgbClr val="5C5C5C"/>
                </a:solidFill>
                <a:latin typeface="Calibri"/>
              </a:rPr>
              <a:t>I</a:t>
            </a:r>
            <a:r>
              <a:rPr lang="en-IN" sz="3800" b="0" i="1" strike="noStrike" spc="-32">
                <a:solidFill>
                  <a:srgbClr val="5C5C5C"/>
                </a:solidFill>
                <a:latin typeface="Calibri"/>
              </a:rPr>
              <a:t>N</a:t>
            </a:r>
            <a:r>
              <a:rPr lang="en-IN" sz="3800" b="0" i="1" strike="noStrike" spc="-18">
                <a:solidFill>
                  <a:srgbClr val="5C5C5C"/>
                </a:solidFill>
                <a:latin typeface="Calibri"/>
              </a:rPr>
              <a:t>G</a:t>
            </a:r>
            <a:r>
              <a:rPr lang="en-IN" sz="3800" b="0" i="1" strike="noStrike" spc="-1">
                <a:solidFill>
                  <a:srgbClr val="5C5C5C"/>
                </a:solidFill>
                <a:latin typeface="Calibri"/>
              </a:rPr>
              <a:t>’</a:t>
            </a:r>
            <a:r>
              <a:rPr lang="en-IN" sz="3800" b="0" i="1" strike="noStrike" spc="18">
                <a:solidFill>
                  <a:srgbClr val="5C5C5C"/>
                </a:solidFill>
                <a:latin typeface="Calibri"/>
              </a:rPr>
              <a:t> </a:t>
            </a:r>
            <a:r>
              <a:rPr lang="en-IN" sz="3800" b="0" i="1" strike="noStrike" spc="-12">
                <a:solidFill>
                  <a:srgbClr val="5C5C5C"/>
                </a:solidFill>
                <a:latin typeface="Calibri"/>
              </a:rPr>
              <a:t>p</a:t>
            </a:r>
            <a:r>
              <a:rPr lang="en-IN" sz="3800" b="0" i="1" strike="noStrike" spc="-18">
                <a:solidFill>
                  <a:srgbClr val="5C5C5C"/>
                </a:solidFill>
                <a:latin typeface="Calibri"/>
              </a:rPr>
              <a:t>se</a:t>
            </a:r>
            <a:r>
              <a:rPr lang="en-IN" sz="3800" b="0" i="1" strike="noStrike" spc="-12">
                <a:solidFill>
                  <a:srgbClr val="5C5C5C"/>
                </a:solidFill>
                <a:latin typeface="Calibri"/>
              </a:rPr>
              <a:t>ud</a:t>
            </a:r>
            <a:r>
              <a:rPr lang="en-IN" sz="3800" b="0" i="1" strike="noStrike" spc="-1">
                <a:solidFill>
                  <a:srgbClr val="5C5C5C"/>
                </a:solidFill>
                <a:latin typeface="Calibri"/>
              </a:rPr>
              <a:t>o</a:t>
            </a:r>
            <a:r>
              <a:rPr lang="en-IN" sz="3800" b="0" i="1" strike="noStrike" spc="-148">
                <a:solidFill>
                  <a:srgbClr val="5C5C5C"/>
                </a:solidFill>
                <a:latin typeface="Times New Roman"/>
              </a:rPr>
              <a:t> </a:t>
            </a:r>
            <a:r>
              <a:rPr lang="en-IN" sz="3800" b="0" i="1" strike="noStrike" spc="-4">
                <a:solidFill>
                  <a:srgbClr val="5C5C5C"/>
                </a:solidFill>
                <a:latin typeface="Calibri"/>
              </a:rPr>
              <a:t>o</a:t>
            </a:r>
            <a:r>
              <a:rPr lang="en-IN" sz="3800" b="0" i="1" strike="noStrike" spc="-1">
                <a:solidFill>
                  <a:srgbClr val="5C5C5C"/>
                </a:solidFill>
                <a:latin typeface="Calibri"/>
              </a:rPr>
              <a:t>p</a:t>
            </a:r>
            <a:r>
              <a:rPr lang="en-IN" sz="3800" b="0" i="1" strike="noStrike" spc="-117">
                <a:solidFill>
                  <a:srgbClr val="5C5C5C"/>
                </a:solidFill>
                <a:latin typeface="Times New Roman"/>
              </a:rPr>
              <a:t> </a:t>
            </a:r>
            <a:r>
              <a:rPr lang="en-IN" sz="3800" b="0" i="1" strike="noStrike" spc="-1">
                <a:solidFill>
                  <a:srgbClr val="5C5C5C"/>
                </a:solidFill>
                <a:latin typeface="Calibri"/>
              </a:rPr>
              <a:t>&amp;</a:t>
            </a:r>
            <a:r>
              <a:rPr lang="en-IN" sz="3800" b="0" i="1" strike="noStrike" spc="-43">
                <a:solidFill>
                  <a:srgbClr val="5C5C5C"/>
                </a:solidFill>
                <a:latin typeface="Times New Roman"/>
              </a:rPr>
              <a:t> </a:t>
            </a:r>
            <a:r>
              <a:rPr lang="en-IN" sz="3800" b="0" i="1" strike="noStrike" spc="-1">
                <a:solidFill>
                  <a:srgbClr val="5C5C5C"/>
                </a:solidFill>
                <a:latin typeface="Calibri"/>
              </a:rPr>
              <a:t>w</a:t>
            </a:r>
            <a:r>
              <a:rPr lang="en-IN" sz="3800" b="0" i="1" strike="noStrike" spc="-24">
                <a:solidFill>
                  <a:srgbClr val="5C5C5C"/>
                </a:solidFill>
                <a:latin typeface="Calibri"/>
              </a:rPr>
              <a:t>h</a:t>
            </a:r>
            <a:r>
              <a:rPr lang="en-IN" sz="3800" b="0" i="1" strike="noStrike" spc="-12">
                <a:solidFill>
                  <a:srgbClr val="5C5C5C"/>
                </a:solidFill>
                <a:latin typeface="Calibri"/>
              </a:rPr>
              <a:t>a</a:t>
            </a:r>
            <a:r>
              <a:rPr lang="en-IN" sz="3800" b="0" i="1" strike="noStrike" spc="-1">
                <a:solidFill>
                  <a:srgbClr val="5C5C5C"/>
                </a:solidFill>
                <a:latin typeface="Calibri"/>
              </a:rPr>
              <a:t>t</a:t>
            </a:r>
            <a:r>
              <a:rPr lang="en-IN" sz="3800" b="0" i="1" strike="noStrike" spc="-1">
                <a:solidFill>
                  <a:srgbClr val="5C5C5C"/>
                </a:solidFill>
                <a:latin typeface="Times New Roman"/>
              </a:rPr>
              <a:t> </a:t>
            </a:r>
            <a:r>
              <a:rPr lang="en-IN" sz="3800" b="0" i="1" strike="noStrike" spc="-24">
                <a:solidFill>
                  <a:srgbClr val="5C5C5C"/>
                </a:solidFill>
                <a:latin typeface="Calibri"/>
              </a:rPr>
              <a:t>a</a:t>
            </a:r>
            <a:r>
              <a:rPr lang="en-IN" sz="3800" b="0" i="1" strike="noStrike" spc="-18">
                <a:solidFill>
                  <a:srgbClr val="5C5C5C"/>
                </a:solidFill>
                <a:latin typeface="Calibri"/>
              </a:rPr>
              <a:t>r</a:t>
            </a:r>
            <a:r>
              <a:rPr lang="en-IN" sz="3800" b="0" i="1" strike="noStrike" spc="-1">
                <a:solidFill>
                  <a:srgbClr val="5C5C5C"/>
                </a:solidFill>
                <a:latin typeface="Calibri"/>
              </a:rPr>
              <a:t>e</a:t>
            </a:r>
            <a:r>
              <a:rPr lang="en-IN" sz="3800" b="0" i="1" strike="noStrike" spc="-188">
                <a:solidFill>
                  <a:srgbClr val="5C5C5C"/>
                </a:solidFill>
                <a:latin typeface="Times New Roman"/>
              </a:rPr>
              <a:t> </a:t>
            </a:r>
            <a:r>
              <a:rPr lang="en-IN" sz="3800" b="0" i="1" strike="noStrike" spc="-24">
                <a:solidFill>
                  <a:srgbClr val="5C5C5C"/>
                </a:solidFill>
                <a:latin typeface="Calibri"/>
              </a:rPr>
              <a:t>c</a:t>
            </a:r>
            <a:r>
              <a:rPr lang="en-IN" sz="3800" b="0" i="1" strike="noStrike" spc="-18">
                <a:solidFill>
                  <a:srgbClr val="5C5C5C"/>
                </a:solidFill>
                <a:latin typeface="Calibri"/>
              </a:rPr>
              <a:t>o</a:t>
            </a:r>
            <a:r>
              <a:rPr lang="en-IN" sz="3800" b="0" i="1" strike="noStrike" spc="-24">
                <a:solidFill>
                  <a:srgbClr val="5C5C5C"/>
                </a:solidFill>
                <a:latin typeface="Calibri"/>
              </a:rPr>
              <a:t>n</a:t>
            </a:r>
            <a:r>
              <a:rPr lang="en-IN" sz="3800" b="0" i="1" strike="noStrike" spc="-29">
                <a:solidFill>
                  <a:srgbClr val="5C5C5C"/>
                </a:solidFill>
                <a:latin typeface="Calibri"/>
              </a:rPr>
              <a:t>te</a:t>
            </a:r>
            <a:r>
              <a:rPr lang="en-IN" sz="3800" b="0" i="1" strike="noStrike" spc="-24">
                <a:solidFill>
                  <a:srgbClr val="5C5C5C"/>
                </a:solidFill>
                <a:latin typeface="Calibri"/>
              </a:rPr>
              <a:t>n</a:t>
            </a:r>
            <a:r>
              <a:rPr lang="en-IN" sz="3800" b="0" i="1" strike="noStrike" spc="-29">
                <a:solidFill>
                  <a:srgbClr val="5C5C5C"/>
                </a:solidFill>
                <a:latin typeface="Calibri"/>
              </a:rPr>
              <a:t>ts</a:t>
            </a:r>
            <a:r>
              <a:rPr lang="en-IN" sz="3800" b="0" i="1" strike="noStrike" spc="-1">
                <a:solidFill>
                  <a:srgbClr val="5C5C5C"/>
                </a:solidFill>
                <a:latin typeface="Calibri"/>
              </a:rPr>
              <a:t>.</a:t>
            </a:r>
            <a:endParaRPr lang="en-IN" sz="3800" b="0" strike="noStrike" spc="-1">
              <a:latin typeface="Arial"/>
            </a:endParaRPr>
          </a:p>
          <a:p>
            <a:pPr marL="500400" indent="-487440">
              <a:lnSpc>
                <a:spcPct val="100000"/>
              </a:lnSpc>
              <a:spcBef>
                <a:spcPts val="394"/>
              </a:spcBef>
              <a:buClr>
                <a:srgbClr val="5C5C5C"/>
              </a:buClr>
              <a:buFont typeface="Arial"/>
              <a:buChar char="•"/>
            </a:pPr>
            <a:r>
              <a:rPr lang="en-IN" sz="3800" b="0" i="1" strike="noStrike" spc="-29">
                <a:solidFill>
                  <a:srgbClr val="5C5C5C"/>
                </a:solidFill>
                <a:latin typeface="Calibri"/>
              </a:rPr>
              <a:t>L</a:t>
            </a:r>
            <a:r>
              <a:rPr lang="en-IN" sz="3800" b="0" i="1" strike="noStrike" spc="-24">
                <a:solidFill>
                  <a:srgbClr val="5C5C5C"/>
                </a:solidFill>
                <a:latin typeface="Calibri"/>
              </a:rPr>
              <a:t>i</a:t>
            </a:r>
            <a:r>
              <a:rPr lang="en-IN" sz="3800" b="0" i="1" strike="noStrike" spc="-29">
                <a:solidFill>
                  <a:srgbClr val="5C5C5C"/>
                </a:solidFill>
                <a:latin typeface="Calibri"/>
              </a:rPr>
              <a:t>te</a:t>
            </a:r>
            <a:r>
              <a:rPr lang="en-IN" sz="3800" b="0" i="1" strike="noStrike" spc="-18">
                <a:solidFill>
                  <a:srgbClr val="5C5C5C"/>
                </a:solidFill>
                <a:latin typeface="Calibri"/>
              </a:rPr>
              <a:t>r</a:t>
            </a:r>
            <a:r>
              <a:rPr lang="en-IN" sz="3800" b="0" i="1" strike="noStrike" spc="-24">
                <a:solidFill>
                  <a:srgbClr val="5C5C5C"/>
                </a:solidFill>
                <a:latin typeface="Calibri"/>
              </a:rPr>
              <a:t>a</a:t>
            </a:r>
            <a:r>
              <a:rPr lang="en-IN" sz="3800" b="0" i="1" strike="noStrike" spc="-1">
                <a:solidFill>
                  <a:srgbClr val="5C5C5C"/>
                </a:solidFill>
                <a:latin typeface="Calibri"/>
              </a:rPr>
              <a:t>l</a:t>
            </a:r>
            <a:r>
              <a:rPr lang="en-IN" sz="3800" b="0" i="1" strike="noStrike" spc="-180">
                <a:solidFill>
                  <a:srgbClr val="5C5C5C"/>
                </a:solidFill>
                <a:latin typeface="Times New Roman"/>
              </a:rPr>
              <a:t> </a:t>
            </a:r>
            <a:r>
              <a:rPr lang="en-IN" sz="3800" b="0" i="1" strike="noStrike" spc="-29">
                <a:solidFill>
                  <a:srgbClr val="5C5C5C"/>
                </a:solidFill>
                <a:latin typeface="Calibri"/>
              </a:rPr>
              <a:t>t</a:t>
            </a:r>
            <a:r>
              <a:rPr lang="en-IN" sz="3800" b="0" i="1" strike="noStrike" spc="-24">
                <a:solidFill>
                  <a:srgbClr val="5C5C5C"/>
                </a:solidFill>
                <a:latin typeface="Calibri"/>
              </a:rPr>
              <a:t>abl</a:t>
            </a:r>
            <a:r>
              <a:rPr lang="en-IN" sz="3800" b="0" i="1" strike="noStrike" spc="-1">
                <a:solidFill>
                  <a:srgbClr val="5C5C5C"/>
                </a:solidFill>
                <a:latin typeface="Calibri"/>
              </a:rPr>
              <a:t>e</a:t>
            </a:r>
            <a:r>
              <a:rPr lang="en-IN" sz="3800" b="0" i="1" strike="noStrike" spc="-117">
                <a:solidFill>
                  <a:srgbClr val="5C5C5C"/>
                </a:solidFill>
                <a:latin typeface="Times New Roman"/>
              </a:rPr>
              <a:t> </a:t>
            </a:r>
            <a:r>
              <a:rPr lang="en-IN" sz="3800" b="0" i="1" strike="noStrike" spc="-32">
                <a:solidFill>
                  <a:srgbClr val="5C5C5C"/>
                </a:solidFill>
                <a:latin typeface="Calibri"/>
              </a:rPr>
              <a:t>p</a:t>
            </a:r>
            <a:r>
              <a:rPr lang="en-IN" sz="3800" b="0" i="1" strike="noStrike" spc="-18">
                <a:solidFill>
                  <a:srgbClr val="5C5C5C"/>
                </a:solidFill>
                <a:latin typeface="Calibri"/>
              </a:rPr>
              <a:t>r</a:t>
            </a:r>
            <a:r>
              <a:rPr lang="en-IN" sz="3800" b="0" i="1" strike="noStrike" spc="-29">
                <a:solidFill>
                  <a:srgbClr val="5C5C5C"/>
                </a:solidFill>
                <a:latin typeface="Calibri"/>
              </a:rPr>
              <a:t>e</a:t>
            </a:r>
            <a:r>
              <a:rPr lang="en-IN" sz="3800" b="0" i="1" strike="noStrike" spc="-24">
                <a:solidFill>
                  <a:srgbClr val="5C5C5C"/>
                </a:solidFill>
                <a:latin typeface="Calibri"/>
              </a:rPr>
              <a:t>pa</a:t>
            </a:r>
            <a:r>
              <a:rPr lang="en-IN" sz="3800" b="0" i="1" strike="noStrike" spc="-18">
                <a:solidFill>
                  <a:srgbClr val="5C5C5C"/>
                </a:solidFill>
                <a:latin typeface="Calibri"/>
              </a:rPr>
              <a:t>r</a:t>
            </a:r>
            <a:r>
              <a:rPr lang="en-IN" sz="3800" b="0" i="1" strike="noStrike" spc="-29">
                <a:solidFill>
                  <a:srgbClr val="5C5C5C"/>
                </a:solidFill>
                <a:latin typeface="Calibri"/>
              </a:rPr>
              <a:t>e</a:t>
            </a:r>
            <a:r>
              <a:rPr lang="en-IN" sz="3800" b="0" i="1" strike="noStrike" spc="-1">
                <a:solidFill>
                  <a:srgbClr val="5C5C5C"/>
                </a:solidFill>
                <a:latin typeface="Calibri"/>
              </a:rPr>
              <a:t>d</a:t>
            </a:r>
            <a:r>
              <a:rPr lang="en-IN" sz="3800" b="0" i="1" strike="noStrike" spc="-148">
                <a:solidFill>
                  <a:srgbClr val="5C5C5C"/>
                </a:solidFill>
                <a:latin typeface="Times New Roman"/>
              </a:rPr>
              <a:t> </a:t>
            </a:r>
            <a:r>
              <a:rPr lang="en-IN" sz="3800" b="0" i="1" strike="noStrike" spc="-4">
                <a:solidFill>
                  <a:srgbClr val="5C5C5C"/>
                </a:solidFill>
                <a:latin typeface="Calibri"/>
              </a:rPr>
              <a:t>b</a:t>
            </a:r>
            <a:r>
              <a:rPr lang="en-IN" sz="3800" b="0" i="1" strike="noStrike" spc="-1">
                <a:solidFill>
                  <a:srgbClr val="5C5C5C"/>
                </a:solidFill>
                <a:latin typeface="Calibri"/>
              </a:rPr>
              <a:t>y</a:t>
            </a:r>
            <a:r>
              <a:rPr lang="en-IN" sz="3800" b="0" i="1" strike="noStrike" spc="-134">
                <a:solidFill>
                  <a:srgbClr val="5C5C5C"/>
                </a:solidFill>
                <a:latin typeface="Times New Roman"/>
              </a:rPr>
              <a:t> </a:t>
            </a:r>
            <a:r>
              <a:rPr lang="en-IN" sz="3800" b="0" i="1" strike="noStrike" spc="-24">
                <a:solidFill>
                  <a:srgbClr val="5C5C5C"/>
                </a:solidFill>
                <a:latin typeface="Calibri"/>
              </a:rPr>
              <a:t>Pa</a:t>
            </a:r>
            <a:r>
              <a:rPr lang="en-IN" sz="3800" b="0" i="1" strike="noStrike" spc="-29">
                <a:solidFill>
                  <a:srgbClr val="5C5C5C"/>
                </a:solidFill>
                <a:latin typeface="Calibri"/>
              </a:rPr>
              <a:t>ss</a:t>
            </a:r>
            <a:r>
              <a:rPr lang="en-IN" sz="3800" b="0" i="1" strike="noStrike" spc="-18">
                <a:solidFill>
                  <a:srgbClr val="5C5C5C"/>
                </a:solidFill>
                <a:latin typeface="Calibri"/>
              </a:rPr>
              <a:t>1</a:t>
            </a:r>
            <a:r>
              <a:rPr lang="en-IN" sz="3800" b="0" i="1" strike="noStrike" spc="-1">
                <a:solidFill>
                  <a:srgbClr val="5C5C5C"/>
                </a:solidFill>
                <a:latin typeface="Calibri"/>
              </a:rPr>
              <a:t>.</a:t>
            </a:r>
            <a:r>
              <a:rPr lang="en-IN" sz="3800" b="0" i="1" strike="noStrike" spc="-137">
                <a:solidFill>
                  <a:srgbClr val="5C5C5C"/>
                </a:solidFill>
                <a:latin typeface="Times New Roman"/>
              </a:rPr>
              <a:t> </a:t>
            </a:r>
            <a:r>
              <a:rPr lang="en-IN" sz="3800" b="0" i="1" strike="noStrike" spc="-1">
                <a:solidFill>
                  <a:srgbClr val="5C5C5C"/>
                </a:solidFill>
                <a:latin typeface="Calibri"/>
              </a:rPr>
              <a:t>[</a:t>
            </a:r>
            <a:r>
              <a:rPr lang="en-IN" sz="3800" b="0" i="1" strike="noStrike" spc="12">
                <a:solidFill>
                  <a:srgbClr val="5C5C5C"/>
                </a:solidFill>
                <a:latin typeface="Calibri"/>
              </a:rPr>
              <a:t>L</a:t>
            </a:r>
            <a:r>
              <a:rPr lang="en-IN" sz="3800" b="0" i="1" strike="noStrike" spc="18">
                <a:solidFill>
                  <a:srgbClr val="5C5C5C"/>
                </a:solidFill>
                <a:latin typeface="Calibri"/>
              </a:rPr>
              <a:t>i</a:t>
            </a:r>
            <a:r>
              <a:rPr lang="en-IN" sz="3800" b="0" i="1" strike="noStrike" spc="-1">
                <a:solidFill>
                  <a:srgbClr val="5C5C5C"/>
                </a:solidFill>
                <a:latin typeface="Calibri"/>
              </a:rPr>
              <a:t>t</a:t>
            </a:r>
            <a:r>
              <a:rPr lang="en-IN" sz="3800" b="0" i="1" strike="noStrike" spc="-4">
                <a:solidFill>
                  <a:srgbClr val="5C5C5C"/>
                </a:solidFill>
                <a:latin typeface="Times New Roman"/>
              </a:rPr>
              <a:t> </a:t>
            </a:r>
            <a:r>
              <a:rPr lang="en-IN" sz="3800" b="0" i="1" strike="noStrike" spc="-4">
                <a:solidFill>
                  <a:srgbClr val="5C5C5C"/>
                </a:solidFill>
                <a:latin typeface="Calibri"/>
              </a:rPr>
              <a:t>n</a:t>
            </a:r>
            <a:r>
              <a:rPr lang="en-IN" sz="3800" b="0" i="1" strike="noStrike" spc="-24">
                <a:solidFill>
                  <a:srgbClr val="5C5C5C"/>
                </a:solidFill>
                <a:latin typeface="Calibri"/>
              </a:rPr>
              <a:t>a</a:t>
            </a:r>
            <a:r>
              <a:rPr lang="en-IN" sz="3800" b="0" i="1" strike="noStrike" spc="-1">
                <a:solidFill>
                  <a:srgbClr val="5C5C5C"/>
                </a:solidFill>
                <a:latin typeface="Calibri"/>
              </a:rPr>
              <a:t>me</a:t>
            </a:r>
            <a:r>
              <a:rPr lang="en-IN" sz="3800" b="0" i="1" strike="noStrike" spc="-123">
                <a:solidFill>
                  <a:srgbClr val="5C5C5C"/>
                </a:solidFill>
                <a:latin typeface="Times New Roman"/>
              </a:rPr>
              <a:t> </a:t>
            </a:r>
            <a:r>
              <a:rPr lang="en-IN" sz="3800" b="0" i="1" strike="noStrike" spc="-1">
                <a:solidFill>
                  <a:srgbClr val="5C5C5C"/>
                </a:solidFill>
                <a:latin typeface="Calibri"/>
              </a:rPr>
              <a:t>&amp;</a:t>
            </a:r>
            <a:r>
              <a:rPr lang="en-IN" sz="3800" b="0" i="1" strike="noStrike" spc="-89">
                <a:solidFill>
                  <a:srgbClr val="5C5C5C"/>
                </a:solidFill>
                <a:latin typeface="Times New Roman"/>
              </a:rPr>
              <a:t> </a:t>
            </a:r>
            <a:r>
              <a:rPr lang="en-IN" sz="3800" b="0" i="1" strike="noStrike" spc="-12">
                <a:solidFill>
                  <a:srgbClr val="5C5C5C"/>
                </a:solidFill>
                <a:latin typeface="Calibri"/>
              </a:rPr>
              <a:t>v</a:t>
            </a:r>
            <a:r>
              <a:rPr lang="en-IN" sz="3800" b="0" i="1" strike="noStrike" spc="-4">
                <a:solidFill>
                  <a:srgbClr val="5C5C5C"/>
                </a:solidFill>
                <a:latin typeface="Calibri"/>
              </a:rPr>
              <a:t>a</a:t>
            </a:r>
            <a:r>
              <a:rPr lang="en-IN" sz="3800" b="0" i="1" strike="noStrike" spc="-24">
                <a:solidFill>
                  <a:srgbClr val="5C5C5C"/>
                </a:solidFill>
                <a:latin typeface="Calibri"/>
              </a:rPr>
              <a:t>l</a:t>
            </a:r>
            <a:r>
              <a:rPr lang="en-IN" sz="3800" b="0" i="1" strike="noStrike" spc="-4">
                <a:solidFill>
                  <a:srgbClr val="5C5C5C"/>
                </a:solidFill>
                <a:latin typeface="Calibri"/>
              </a:rPr>
              <a:t>u</a:t>
            </a:r>
            <a:r>
              <a:rPr lang="en-IN" sz="3800" b="0" i="1" strike="noStrike" spc="-29">
                <a:solidFill>
                  <a:srgbClr val="5C5C5C"/>
                </a:solidFill>
                <a:latin typeface="Calibri"/>
              </a:rPr>
              <a:t>e]</a:t>
            </a:r>
            <a:r>
              <a:rPr lang="en-IN" sz="3800" b="0" i="1" strike="noStrike" spc="-1">
                <a:solidFill>
                  <a:srgbClr val="5C5C5C"/>
                </a:solidFill>
                <a:latin typeface="Calibri"/>
              </a:rPr>
              <a:t>.</a:t>
            </a:r>
            <a:endParaRPr lang="en-IN" sz="3800" b="0" strike="noStrike" spc="-1">
              <a:latin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CustomShape 1"/>
          <p:cNvSpPr/>
          <p:nvPr/>
        </p:nvSpPr>
        <p:spPr>
          <a:xfrm>
            <a:off x="1166040" y="1909080"/>
            <a:ext cx="10675800" cy="2490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2600">
              <a:lnSpc>
                <a:spcPts val="19610"/>
              </a:lnSpc>
            </a:pPr>
            <a:r>
              <a:rPr lang="en-IN" sz="16400" b="1" i="1" strike="noStrike" spc="4">
                <a:solidFill>
                  <a:srgbClr val="000000"/>
                </a:solidFill>
                <a:latin typeface="Arial"/>
              </a:rPr>
              <a:t>Than</a:t>
            </a:r>
            <a:r>
              <a:rPr lang="en-IN" sz="16400" b="1" i="1" strike="noStrike" spc="-1">
                <a:solidFill>
                  <a:srgbClr val="000000"/>
                </a:solidFill>
                <a:latin typeface="Arial"/>
              </a:rPr>
              <a:t>k</a:t>
            </a:r>
            <a:r>
              <a:rPr lang="en-IN" sz="16400" b="1" i="1" strike="noStrike" spc="437">
                <a:solidFill>
                  <a:srgbClr val="000000"/>
                </a:solidFill>
                <a:latin typeface="Times New Roman"/>
              </a:rPr>
              <a:t> </a:t>
            </a:r>
            <a:r>
              <a:rPr lang="en-IN" sz="16400" b="1" i="1" strike="noStrike" spc="-1">
                <a:solidFill>
                  <a:srgbClr val="000000"/>
                </a:solidFill>
                <a:latin typeface="Arial"/>
              </a:rPr>
              <a:t>You</a:t>
            </a:r>
            <a:endParaRPr lang="en-IN" sz="16400" b="0" strike="noStrike" spc="-1">
              <a:latin typeface="Arial"/>
            </a:endParaRPr>
          </a:p>
        </p:txBody>
      </p:sp>
      <p:sp>
        <p:nvSpPr>
          <p:cNvPr id="544" name="CustomShape 2"/>
          <p:cNvSpPr/>
          <p:nvPr/>
        </p:nvSpPr>
        <p:spPr>
          <a:xfrm>
            <a:off x="433080" y="4160880"/>
            <a:ext cx="12137760" cy="360"/>
          </a:xfrm>
          <a:custGeom>
            <a:avLst/>
            <a:gdLst/>
            <a:ahLst/>
            <a:cxnLst/>
            <a:rect l="l" t="t" r="r" b="b"/>
            <a:pathLst>
              <a:path w="12138025" h="635">
                <a:moveTo>
                  <a:pt x="0" y="0"/>
                </a:moveTo>
                <a:lnTo>
                  <a:pt x="12137961" y="487"/>
                </a:lnTo>
              </a:path>
            </a:pathLst>
          </a:custGeom>
          <a:noFill/>
          <a:ln w="50760">
            <a:solidFill>
              <a:srgbClr val="FF0000"/>
            </a:solidFill>
            <a:round/>
          </a:ln>
        </p:spPr>
        <p:style>
          <a:lnRef idx="0">
            <a:scrgbClr r="0" g="0" b="0"/>
          </a:lnRef>
          <a:fillRef idx="0">
            <a:scrgbClr r="0" g="0" b="0"/>
          </a:fillRef>
          <a:effectRef idx="0">
            <a:scrgbClr r="0" g="0" b="0"/>
          </a:effectRef>
          <a:fontRef idx="minor"/>
        </p:style>
      </p:sp>
      <p:sp>
        <p:nvSpPr>
          <p:cNvPr id="545" name="CustomShape 3"/>
          <p:cNvSpPr/>
          <p:nvPr/>
        </p:nvSpPr>
        <p:spPr>
          <a:xfrm>
            <a:off x="622440" y="9163800"/>
            <a:ext cx="1161720" cy="259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57320">
              <a:lnSpc>
                <a:spcPct val="100000"/>
              </a:lnSpc>
            </a:pPr>
            <a:r>
              <a:rPr lang="en-IN" sz="1700" b="0" i="1" strike="noStrike" spc="-1">
                <a:solidFill>
                  <a:srgbClr val="8A8A8A"/>
                </a:solidFill>
                <a:latin typeface="Calibri"/>
              </a:rPr>
              <a:t>1/4/2018</a:t>
            </a:r>
            <a:endParaRPr lang="en-IN" sz="1700" b="0" strike="noStrike" spc="-1">
              <a:latin typeface="Arial"/>
            </a:endParaRPr>
          </a:p>
        </p:txBody>
      </p:sp>
      <p:sp>
        <p:nvSpPr>
          <p:cNvPr id="546" name="CustomShape 4"/>
          <p:cNvSpPr/>
          <p:nvPr/>
        </p:nvSpPr>
        <p:spPr>
          <a:xfrm>
            <a:off x="11912760" y="9213480"/>
            <a:ext cx="442800" cy="259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92880">
              <a:lnSpc>
                <a:spcPct val="100000"/>
              </a:lnSpc>
            </a:pPr>
            <a:r>
              <a:rPr lang="en-IN" sz="1700" b="0" i="1" strike="noStrike" spc="-1">
                <a:solidFill>
                  <a:srgbClr val="8A8A8A"/>
                </a:solidFill>
                <a:latin typeface="Calibri"/>
              </a:rPr>
              <a:t>66</a:t>
            </a:r>
            <a:endParaRPr lang="en-IN" sz="1700" b="0" strike="noStrike" spc="-1">
              <a:latin typeface="Arial"/>
            </a:endParaRPr>
          </a:p>
        </p:txBody>
      </p:sp>
      <p:sp>
        <p:nvSpPr>
          <p:cNvPr id="547" name="CustomShape 5"/>
          <p:cNvSpPr/>
          <p:nvPr/>
        </p:nvSpPr>
        <p:spPr>
          <a:xfrm>
            <a:off x="622440" y="9163800"/>
            <a:ext cx="1161720" cy="411840"/>
          </a:xfrm>
          <a:custGeom>
            <a:avLst/>
            <a:gdLst/>
            <a:ahLst/>
            <a:cxnLst/>
            <a:rect l="l" t="t" r="r" b="b"/>
            <a:pathLst>
              <a:path w="1162050" h="412115">
                <a:moveTo>
                  <a:pt x="0" y="411921"/>
                </a:moveTo>
                <a:lnTo>
                  <a:pt x="1161562" y="411921"/>
                </a:lnTo>
                <a:lnTo>
                  <a:pt x="1161562" y="0"/>
                </a:lnTo>
                <a:lnTo>
                  <a:pt x="0" y="0"/>
                </a:lnTo>
                <a:lnTo>
                  <a:pt x="0" y="411921"/>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548" name="CustomShape 6"/>
          <p:cNvSpPr/>
          <p:nvPr/>
        </p:nvSpPr>
        <p:spPr>
          <a:xfrm>
            <a:off x="622440" y="9163800"/>
            <a:ext cx="1161720" cy="411840"/>
          </a:xfrm>
          <a:custGeom>
            <a:avLst/>
            <a:gdLst/>
            <a:ahLst/>
            <a:cxnLst/>
            <a:rect l="l" t="t" r="r" b="b"/>
            <a:pathLst>
              <a:path w="1162050" h="412115">
                <a:moveTo>
                  <a:pt x="0" y="411921"/>
                </a:moveTo>
                <a:lnTo>
                  <a:pt x="1161562" y="411921"/>
                </a:lnTo>
                <a:lnTo>
                  <a:pt x="1161562" y="0"/>
                </a:lnTo>
                <a:lnTo>
                  <a:pt x="0" y="0"/>
                </a:lnTo>
                <a:lnTo>
                  <a:pt x="0" y="411921"/>
                </a:lnTo>
                <a:close/>
              </a:path>
            </a:pathLst>
          </a:custGeom>
          <a:noFill/>
          <a:ln w="25200">
            <a:solidFill>
              <a:srgbClr val="FFFFFF"/>
            </a:solidFill>
            <a:round/>
          </a:ln>
        </p:spPr>
        <p:style>
          <a:lnRef idx="0">
            <a:scrgbClr r="0" g="0" b="0"/>
          </a:lnRef>
          <a:fillRef idx="0">
            <a:scrgbClr r="0" g="0" b="0"/>
          </a:fillRef>
          <a:effectRef idx="0">
            <a:scrgbClr r="0" g="0" b="0"/>
          </a:effectRef>
          <a:fontRef idx="minor"/>
        </p:style>
      </p:sp>
      <p:sp>
        <p:nvSpPr>
          <p:cNvPr id="549" name="CustomShape 7"/>
          <p:cNvSpPr/>
          <p:nvPr/>
        </p:nvSpPr>
        <p:spPr>
          <a:xfrm>
            <a:off x="11912760" y="9243360"/>
            <a:ext cx="442800" cy="484920"/>
          </a:xfrm>
          <a:custGeom>
            <a:avLst/>
            <a:gdLst/>
            <a:ahLst/>
            <a:cxnLst/>
            <a:rect l="l" t="t" r="r" b="b"/>
            <a:pathLst>
              <a:path w="443229" h="485140">
                <a:moveTo>
                  <a:pt x="0" y="484799"/>
                </a:moveTo>
                <a:lnTo>
                  <a:pt x="443151" y="484799"/>
                </a:lnTo>
                <a:lnTo>
                  <a:pt x="443151" y="0"/>
                </a:lnTo>
                <a:lnTo>
                  <a:pt x="0" y="0"/>
                </a:lnTo>
                <a:lnTo>
                  <a:pt x="0" y="484799"/>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550" name="CustomShape 8"/>
          <p:cNvSpPr/>
          <p:nvPr/>
        </p:nvSpPr>
        <p:spPr>
          <a:xfrm>
            <a:off x="11912760" y="9243360"/>
            <a:ext cx="442800" cy="484920"/>
          </a:xfrm>
          <a:custGeom>
            <a:avLst/>
            <a:gdLst/>
            <a:ahLst/>
            <a:cxnLst/>
            <a:rect l="l" t="t" r="r" b="b"/>
            <a:pathLst>
              <a:path w="443229" h="485140">
                <a:moveTo>
                  <a:pt x="0" y="484799"/>
                </a:moveTo>
                <a:lnTo>
                  <a:pt x="443151" y="484799"/>
                </a:lnTo>
                <a:lnTo>
                  <a:pt x="443151" y="0"/>
                </a:lnTo>
                <a:lnTo>
                  <a:pt x="0" y="0"/>
                </a:lnTo>
                <a:lnTo>
                  <a:pt x="0" y="484799"/>
                </a:lnTo>
                <a:close/>
              </a:path>
            </a:pathLst>
          </a:custGeom>
          <a:noFill/>
          <a:ln w="25200">
            <a:solidFill>
              <a:srgbClr val="FFFFFF"/>
            </a:solidFill>
            <a:round/>
          </a:ln>
        </p:spPr>
        <p:style>
          <a:lnRef idx="0">
            <a:scrgbClr r="0" g="0" b="0"/>
          </a:lnRef>
          <a:fillRef idx="0">
            <a:scrgbClr r="0" g="0" b="0"/>
          </a:fillRef>
          <a:effectRef idx="0">
            <a:scrgbClr r="0" g="0" b="0"/>
          </a:effectRef>
          <a:fontRef idx="minor"/>
        </p:style>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CustomShape 3"/>
          <p:cNvSpPr/>
          <p:nvPr/>
        </p:nvSpPr>
        <p:spPr>
          <a:xfrm>
            <a:off x="9799200" y="0"/>
            <a:ext cx="1145520" cy="143064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296" name="CustomShape 5"/>
          <p:cNvSpPr/>
          <p:nvPr/>
        </p:nvSpPr>
        <p:spPr>
          <a:xfrm>
            <a:off x="7164360" y="673560"/>
            <a:ext cx="1156320" cy="162576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297" name="CustomShape 6"/>
          <p:cNvSpPr/>
          <p:nvPr/>
        </p:nvSpPr>
        <p:spPr>
          <a:xfrm>
            <a:off x="787400" y="198720"/>
            <a:ext cx="11125200" cy="791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646000" indent="-2633760" algn="ctr">
              <a:lnSpc>
                <a:spcPct val="100000"/>
              </a:lnSpc>
            </a:pPr>
            <a:r>
              <a:rPr lang="en-IN" sz="3600" b="1" strike="noStrike" spc="-32" dirty="0">
                <a:solidFill>
                  <a:srgbClr val="FF0000"/>
                </a:solidFill>
                <a:latin typeface="Times New Roman" pitchFamily="18" charset="0"/>
                <a:cs typeface="Times New Roman" pitchFamily="18" charset="0"/>
              </a:rPr>
              <a:t>F</a:t>
            </a:r>
            <a:r>
              <a:rPr lang="en-IN" sz="3600" b="1" strike="noStrike" spc="-63" dirty="0">
                <a:solidFill>
                  <a:srgbClr val="FF0000"/>
                </a:solidFill>
                <a:latin typeface="Times New Roman" pitchFamily="18" charset="0"/>
                <a:cs typeface="Times New Roman" pitchFamily="18" charset="0"/>
              </a:rPr>
              <a:t>u</a:t>
            </a:r>
            <a:r>
              <a:rPr lang="en-IN" sz="3600" b="1" strike="noStrike" spc="-32" dirty="0">
                <a:solidFill>
                  <a:srgbClr val="FF0000"/>
                </a:solidFill>
                <a:latin typeface="Times New Roman" pitchFamily="18" charset="0"/>
                <a:cs typeface="Times New Roman" pitchFamily="18" charset="0"/>
              </a:rPr>
              <a:t>n</a:t>
            </a:r>
            <a:r>
              <a:rPr lang="en-IN" sz="3600" b="1" strike="noStrike" spc="-52" dirty="0">
                <a:solidFill>
                  <a:srgbClr val="FF0000"/>
                </a:solidFill>
                <a:latin typeface="Times New Roman" pitchFamily="18" charset="0"/>
                <a:cs typeface="Times New Roman" pitchFamily="18" charset="0"/>
              </a:rPr>
              <a:t>c</a:t>
            </a:r>
            <a:r>
              <a:rPr lang="en-IN" sz="3600" b="1" strike="noStrike" spc="-1" dirty="0">
                <a:solidFill>
                  <a:srgbClr val="FF0000"/>
                </a:solidFill>
                <a:latin typeface="Times New Roman" pitchFamily="18" charset="0"/>
                <a:cs typeface="Times New Roman" pitchFamily="18" charset="0"/>
              </a:rPr>
              <a:t>t</a:t>
            </a:r>
            <a:r>
              <a:rPr lang="en-IN" sz="3600" b="1" strike="noStrike" spc="-29" dirty="0">
                <a:solidFill>
                  <a:srgbClr val="FF0000"/>
                </a:solidFill>
                <a:latin typeface="Times New Roman" pitchFamily="18" charset="0"/>
                <a:cs typeface="Times New Roman" pitchFamily="18" charset="0"/>
              </a:rPr>
              <a:t>i</a:t>
            </a:r>
            <a:r>
              <a:rPr lang="en-IN" sz="3600" b="1" strike="noStrike" spc="-38" dirty="0">
                <a:solidFill>
                  <a:srgbClr val="FF0000"/>
                </a:solidFill>
                <a:latin typeface="Times New Roman" pitchFamily="18" charset="0"/>
                <a:cs typeface="Times New Roman" pitchFamily="18" charset="0"/>
              </a:rPr>
              <a:t>o</a:t>
            </a:r>
            <a:r>
              <a:rPr lang="en-IN" sz="3600" b="1" strike="noStrike" spc="-63" dirty="0">
                <a:solidFill>
                  <a:srgbClr val="FF0000"/>
                </a:solidFill>
                <a:latin typeface="Times New Roman" pitchFamily="18" charset="0"/>
                <a:cs typeface="Times New Roman" pitchFamily="18" charset="0"/>
              </a:rPr>
              <a:t>n</a:t>
            </a:r>
            <a:r>
              <a:rPr lang="en-IN" sz="3600" b="1" strike="noStrike" spc="-29" dirty="0">
                <a:solidFill>
                  <a:srgbClr val="FF0000"/>
                </a:solidFill>
                <a:latin typeface="Times New Roman" pitchFamily="18" charset="0"/>
                <a:cs typeface="Times New Roman" pitchFamily="18" charset="0"/>
              </a:rPr>
              <a:t>s</a:t>
            </a:r>
            <a:r>
              <a:rPr lang="en-IN" sz="3600" b="1" strike="noStrike" spc="32" dirty="0">
                <a:solidFill>
                  <a:srgbClr val="FF0000"/>
                </a:solidFill>
                <a:latin typeface="Times New Roman" pitchFamily="18" charset="0"/>
                <a:cs typeface="Times New Roman" pitchFamily="18" charset="0"/>
              </a:rPr>
              <a:t> </a:t>
            </a:r>
            <a:r>
              <a:rPr lang="en-IN" sz="3600" b="1" strike="noStrike" spc="-4" dirty="0">
                <a:solidFill>
                  <a:srgbClr val="FF0000"/>
                </a:solidFill>
                <a:latin typeface="Times New Roman" pitchFamily="18" charset="0"/>
                <a:cs typeface="Times New Roman" pitchFamily="18" charset="0"/>
              </a:rPr>
              <a:t>o</a:t>
            </a:r>
            <a:r>
              <a:rPr lang="en-IN" sz="3600" b="1" strike="noStrike" spc="-1" dirty="0">
                <a:solidFill>
                  <a:srgbClr val="FF0000"/>
                </a:solidFill>
                <a:latin typeface="Times New Roman" pitchFamily="18" charset="0"/>
                <a:cs typeface="Times New Roman" pitchFamily="18" charset="0"/>
              </a:rPr>
              <a:t>f</a:t>
            </a:r>
            <a:r>
              <a:rPr lang="en-IN" sz="3600" b="1" strike="noStrike" spc="-9" dirty="0">
                <a:solidFill>
                  <a:srgbClr val="FF0000"/>
                </a:solidFill>
                <a:latin typeface="Times New Roman" pitchFamily="18" charset="0"/>
                <a:cs typeface="Times New Roman" pitchFamily="18" charset="0"/>
              </a:rPr>
              <a:t> </a:t>
            </a:r>
            <a:r>
              <a:rPr lang="en-IN" sz="3600" b="1" strike="noStrike" spc="-24" dirty="0">
                <a:solidFill>
                  <a:srgbClr val="FF0000"/>
                </a:solidFill>
                <a:latin typeface="Times New Roman" pitchFamily="18" charset="0"/>
                <a:cs typeface="Times New Roman" pitchFamily="18" charset="0"/>
              </a:rPr>
              <a:t>O</a:t>
            </a:r>
            <a:r>
              <a:rPr lang="en-IN" sz="3600" b="1" strike="noStrike" spc="-63" dirty="0">
                <a:solidFill>
                  <a:srgbClr val="FF0000"/>
                </a:solidFill>
                <a:latin typeface="Times New Roman" pitchFamily="18" charset="0"/>
                <a:cs typeface="Times New Roman" pitchFamily="18" charset="0"/>
              </a:rPr>
              <a:t>p</a:t>
            </a:r>
            <a:r>
              <a:rPr lang="en-IN" sz="3600" b="1" strike="noStrike" spc="-18" dirty="0">
                <a:solidFill>
                  <a:srgbClr val="FF0000"/>
                </a:solidFill>
                <a:latin typeface="Times New Roman" pitchFamily="18" charset="0"/>
                <a:cs typeface="Times New Roman" pitchFamily="18" charset="0"/>
              </a:rPr>
              <a:t>e</a:t>
            </a:r>
            <a:r>
              <a:rPr lang="en-IN" sz="3600" b="1" strike="noStrike" spc="-24" dirty="0">
                <a:solidFill>
                  <a:srgbClr val="FF0000"/>
                </a:solidFill>
                <a:latin typeface="Times New Roman" pitchFamily="18" charset="0"/>
                <a:cs typeface="Times New Roman" pitchFamily="18" charset="0"/>
              </a:rPr>
              <a:t>r</a:t>
            </a:r>
            <a:r>
              <a:rPr lang="en-IN" sz="3600" b="1" strike="noStrike" spc="-18" dirty="0">
                <a:solidFill>
                  <a:srgbClr val="FF0000"/>
                </a:solidFill>
                <a:latin typeface="Times New Roman" pitchFamily="18" charset="0"/>
                <a:cs typeface="Times New Roman" pitchFamily="18" charset="0"/>
              </a:rPr>
              <a:t>a</a:t>
            </a:r>
            <a:r>
              <a:rPr lang="en-IN" sz="3600" b="1" strike="noStrike" spc="-29" dirty="0">
                <a:solidFill>
                  <a:srgbClr val="FF0000"/>
                </a:solidFill>
                <a:latin typeface="Times New Roman" pitchFamily="18" charset="0"/>
                <a:cs typeface="Times New Roman" pitchFamily="18" charset="0"/>
              </a:rPr>
              <a:t>ti</a:t>
            </a:r>
            <a:r>
              <a:rPr lang="en-IN" sz="3600" b="1" strike="noStrike" spc="-63" dirty="0">
                <a:solidFill>
                  <a:srgbClr val="FF0000"/>
                </a:solidFill>
                <a:latin typeface="Times New Roman" pitchFamily="18" charset="0"/>
                <a:cs typeface="Times New Roman" pitchFamily="18" charset="0"/>
              </a:rPr>
              <a:t>n</a:t>
            </a:r>
            <a:r>
              <a:rPr lang="en-IN" sz="3600" b="1" strike="noStrike" spc="-32" dirty="0">
                <a:solidFill>
                  <a:srgbClr val="FF0000"/>
                </a:solidFill>
                <a:latin typeface="Times New Roman" pitchFamily="18" charset="0"/>
                <a:cs typeface="Times New Roman" pitchFamily="18" charset="0"/>
              </a:rPr>
              <a:t>g</a:t>
            </a:r>
            <a:r>
              <a:rPr lang="en-IN" sz="3600" b="1" strike="noStrike" spc="-12" dirty="0">
                <a:solidFill>
                  <a:srgbClr val="FF0000"/>
                </a:solidFill>
                <a:latin typeface="Times New Roman" pitchFamily="18" charset="0"/>
                <a:cs typeface="Times New Roman" pitchFamily="18" charset="0"/>
              </a:rPr>
              <a:t> </a:t>
            </a:r>
            <a:r>
              <a:rPr lang="en-IN" sz="3600" b="1" strike="noStrike" spc="-89" dirty="0">
                <a:solidFill>
                  <a:srgbClr val="FF0000"/>
                </a:solidFill>
                <a:latin typeface="Times New Roman" pitchFamily="18" charset="0"/>
                <a:cs typeface="Times New Roman" pitchFamily="18" charset="0"/>
              </a:rPr>
              <a:t>S</a:t>
            </a:r>
            <a:r>
              <a:rPr lang="en-IN" sz="3600" b="1" strike="noStrike" spc="-52" dirty="0">
                <a:solidFill>
                  <a:srgbClr val="FF0000"/>
                </a:solidFill>
                <a:latin typeface="Times New Roman" pitchFamily="18" charset="0"/>
                <a:cs typeface="Times New Roman" pitchFamily="18" charset="0"/>
              </a:rPr>
              <a:t>y</a:t>
            </a:r>
            <a:r>
              <a:rPr lang="en-IN" sz="3600" b="1" strike="noStrike" spc="-72" dirty="0">
                <a:solidFill>
                  <a:srgbClr val="FF0000"/>
                </a:solidFill>
                <a:latin typeface="Times New Roman" pitchFamily="18" charset="0"/>
                <a:cs typeface="Times New Roman" pitchFamily="18" charset="0"/>
              </a:rPr>
              <a:t>s</a:t>
            </a:r>
            <a:r>
              <a:rPr lang="en-IN" sz="3600" b="1" strike="noStrike" spc="-52" dirty="0">
                <a:solidFill>
                  <a:srgbClr val="FF0000"/>
                </a:solidFill>
                <a:latin typeface="Times New Roman" pitchFamily="18" charset="0"/>
                <a:cs typeface="Times New Roman" pitchFamily="18" charset="0"/>
              </a:rPr>
              <a:t>t</a:t>
            </a:r>
            <a:r>
              <a:rPr lang="en-IN" sz="3600" b="1" strike="noStrike" spc="-38" dirty="0">
                <a:solidFill>
                  <a:srgbClr val="FF0000"/>
                </a:solidFill>
                <a:latin typeface="Times New Roman" pitchFamily="18" charset="0"/>
                <a:cs typeface="Times New Roman" pitchFamily="18" charset="0"/>
              </a:rPr>
              <a:t>e</a:t>
            </a:r>
            <a:r>
              <a:rPr lang="en-IN" sz="3600" b="1" strike="noStrike" spc="-1" dirty="0">
                <a:solidFill>
                  <a:srgbClr val="FF0000"/>
                </a:solidFill>
                <a:latin typeface="Times New Roman" pitchFamily="18" charset="0"/>
                <a:cs typeface="Times New Roman" pitchFamily="18" charset="0"/>
              </a:rPr>
              <a:t>m</a:t>
            </a:r>
            <a:endParaRPr lang="en-IN" sz="3600" b="0" strike="noStrike" spc="-1" dirty="0">
              <a:solidFill>
                <a:srgbClr val="FF0000"/>
              </a:solidFill>
              <a:latin typeface="Times New Roman" pitchFamily="18" charset="0"/>
              <a:cs typeface="Times New Roman" pitchFamily="18" charset="0"/>
            </a:endParaRPr>
          </a:p>
        </p:txBody>
      </p:sp>
      <p:sp>
        <p:nvSpPr>
          <p:cNvPr id="298" name="CustomShape 7"/>
          <p:cNvSpPr/>
          <p:nvPr/>
        </p:nvSpPr>
        <p:spPr>
          <a:xfrm>
            <a:off x="711200" y="1295400"/>
            <a:ext cx="11328840" cy="6939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500400" indent="-487440">
              <a:lnSpc>
                <a:spcPct val="100000"/>
              </a:lnSpc>
              <a:buClr>
                <a:srgbClr val="000000"/>
              </a:buClr>
              <a:buFont typeface="Arial"/>
              <a:buChar char="•"/>
            </a:pPr>
            <a:r>
              <a:rPr lang="en-IN" sz="4400" b="0" i="1" strike="noStrike" spc="-18" baseline="30000" dirty="0">
                <a:solidFill>
                  <a:srgbClr val="000000"/>
                </a:solidFill>
                <a:latin typeface="Times New Roman" pitchFamily="18" charset="0"/>
                <a:cs typeface="Times New Roman" pitchFamily="18" charset="0"/>
              </a:rPr>
              <a:t>F</a:t>
            </a:r>
            <a:r>
              <a:rPr lang="en-IN" sz="4400" b="0" i="1" strike="noStrike" spc="-12" baseline="30000" dirty="0">
                <a:solidFill>
                  <a:srgbClr val="000000"/>
                </a:solidFill>
                <a:latin typeface="Times New Roman" pitchFamily="18" charset="0"/>
                <a:cs typeface="Times New Roman" pitchFamily="18" charset="0"/>
              </a:rPr>
              <a:t>il</a:t>
            </a:r>
            <a:r>
              <a:rPr lang="en-IN" sz="4400" b="0" i="1" strike="noStrike" spc="-24" baseline="30000" dirty="0">
                <a:solidFill>
                  <a:srgbClr val="000000"/>
                </a:solidFill>
                <a:latin typeface="Times New Roman" pitchFamily="18" charset="0"/>
                <a:cs typeface="Times New Roman" pitchFamily="18" charset="0"/>
              </a:rPr>
              <a:t>e</a:t>
            </a:r>
            <a:r>
              <a:rPr lang="en-IN" sz="4400" b="0" i="1" strike="noStrike" spc="-123" baseline="30000" dirty="0">
                <a:solidFill>
                  <a:srgbClr val="000000"/>
                </a:solidFill>
                <a:latin typeface="Times New Roman" pitchFamily="18" charset="0"/>
                <a:cs typeface="Times New Roman" pitchFamily="18" charset="0"/>
              </a:rPr>
              <a:t> </a:t>
            </a:r>
            <a:r>
              <a:rPr lang="en-IN" sz="4400" b="0" i="1" strike="noStrike" spc="-29" baseline="30000" dirty="0">
                <a:solidFill>
                  <a:srgbClr val="000000"/>
                </a:solidFill>
                <a:latin typeface="Times New Roman" pitchFamily="18" charset="0"/>
                <a:cs typeface="Times New Roman" pitchFamily="18" charset="0"/>
              </a:rPr>
              <a:t>h</a:t>
            </a:r>
            <a:r>
              <a:rPr lang="en-IN" sz="4400" b="0" i="1" strike="noStrike" spc="-52" baseline="30000" dirty="0">
                <a:solidFill>
                  <a:srgbClr val="000000"/>
                </a:solidFill>
                <a:latin typeface="Times New Roman" pitchFamily="18" charset="0"/>
                <a:cs typeface="Times New Roman" pitchFamily="18" charset="0"/>
              </a:rPr>
              <a:t>a</a:t>
            </a:r>
            <a:r>
              <a:rPr lang="en-IN" sz="4400" b="0" i="1" strike="noStrike" spc="-29" baseline="30000" dirty="0">
                <a:solidFill>
                  <a:srgbClr val="000000"/>
                </a:solidFill>
                <a:latin typeface="Times New Roman" pitchFamily="18" charset="0"/>
                <a:cs typeface="Times New Roman" pitchFamily="18" charset="0"/>
              </a:rPr>
              <a:t>n</a:t>
            </a:r>
            <a:r>
              <a:rPr lang="en-IN" sz="4400" b="0" i="1" strike="noStrike" spc="-52" baseline="30000" dirty="0">
                <a:solidFill>
                  <a:srgbClr val="000000"/>
                </a:solidFill>
                <a:latin typeface="Times New Roman" pitchFamily="18" charset="0"/>
                <a:cs typeface="Times New Roman" pitchFamily="18" charset="0"/>
              </a:rPr>
              <a:t>d</a:t>
            </a:r>
            <a:r>
              <a:rPr lang="en-IN" sz="4400" b="0" i="1" strike="noStrike" spc="-12" baseline="30000" dirty="0">
                <a:solidFill>
                  <a:srgbClr val="000000"/>
                </a:solidFill>
                <a:latin typeface="Times New Roman" pitchFamily="18" charset="0"/>
                <a:cs typeface="Times New Roman" pitchFamily="18" charset="0"/>
              </a:rPr>
              <a:t>l</a:t>
            </a:r>
            <a:r>
              <a:rPr lang="en-IN" sz="4400" b="0" i="1" strike="noStrike" spc="-1" baseline="30000" dirty="0">
                <a:solidFill>
                  <a:srgbClr val="000000"/>
                </a:solidFill>
                <a:latin typeface="Times New Roman" pitchFamily="18" charset="0"/>
                <a:cs typeface="Times New Roman" pitchFamily="18" charset="0"/>
              </a:rPr>
              <a:t>i</a:t>
            </a:r>
            <a:r>
              <a:rPr lang="en-IN" sz="4400" b="0" i="1" strike="noStrike" spc="-29" baseline="30000" dirty="0">
                <a:solidFill>
                  <a:srgbClr val="000000"/>
                </a:solidFill>
                <a:latin typeface="Times New Roman" pitchFamily="18" charset="0"/>
                <a:cs typeface="Times New Roman" pitchFamily="18" charset="0"/>
              </a:rPr>
              <a:t>n</a:t>
            </a:r>
            <a:r>
              <a:rPr lang="en-IN" sz="4400" b="0" i="1" strike="noStrike" spc="-24" baseline="30000" dirty="0">
                <a:solidFill>
                  <a:srgbClr val="000000"/>
                </a:solidFill>
                <a:latin typeface="Times New Roman" pitchFamily="18" charset="0"/>
                <a:cs typeface="Times New Roman" pitchFamily="18" charset="0"/>
              </a:rPr>
              <a:t>g</a:t>
            </a:r>
            <a:r>
              <a:rPr lang="en-IN" sz="4400" b="0" i="1" strike="noStrike" spc="-77" baseline="30000" dirty="0">
                <a:solidFill>
                  <a:srgbClr val="000000"/>
                </a:solidFill>
                <a:latin typeface="Times New Roman" pitchFamily="18" charset="0"/>
                <a:cs typeface="Times New Roman" pitchFamily="18" charset="0"/>
              </a:rPr>
              <a:t> </a:t>
            </a:r>
            <a:r>
              <a:rPr lang="en-IN" sz="4400" b="0" i="1" strike="noStrike" spc="-29" baseline="30000" dirty="0">
                <a:solidFill>
                  <a:srgbClr val="000000"/>
                </a:solidFill>
                <a:latin typeface="Times New Roman" pitchFamily="18" charset="0"/>
                <a:cs typeface="Times New Roman" pitchFamily="18" charset="0"/>
              </a:rPr>
              <a:t>a</a:t>
            </a:r>
            <a:r>
              <a:rPr lang="en-IN" sz="4400" b="0" i="1" strike="noStrike" spc="-52" baseline="30000" dirty="0">
                <a:solidFill>
                  <a:srgbClr val="000000"/>
                </a:solidFill>
                <a:latin typeface="Times New Roman" pitchFamily="18" charset="0"/>
                <a:cs typeface="Times New Roman" pitchFamily="18" charset="0"/>
              </a:rPr>
              <a:t>n</a:t>
            </a:r>
            <a:r>
              <a:rPr lang="en-IN" sz="4400" b="0" i="1" strike="noStrike" spc="-24" baseline="30000" dirty="0">
                <a:solidFill>
                  <a:srgbClr val="000000"/>
                </a:solidFill>
                <a:latin typeface="Times New Roman" pitchFamily="18" charset="0"/>
                <a:cs typeface="Times New Roman" pitchFamily="18" charset="0"/>
              </a:rPr>
              <a:t>d</a:t>
            </a:r>
            <a:r>
              <a:rPr lang="en-IN" sz="4400" b="0" i="1" strike="noStrike" spc="-72" baseline="30000" dirty="0">
                <a:solidFill>
                  <a:srgbClr val="000000"/>
                </a:solidFill>
                <a:latin typeface="Times New Roman" pitchFamily="18" charset="0"/>
                <a:cs typeface="Times New Roman" pitchFamily="18" charset="0"/>
              </a:rPr>
              <a:t> </a:t>
            </a:r>
            <a:r>
              <a:rPr lang="en-IN" sz="4400" b="0" i="1" strike="noStrike" spc="-49" baseline="30000" dirty="0">
                <a:solidFill>
                  <a:srgbClr val="000000"/>
                </a:solidFill>
                <a:latin typeface="Times New Roman" pitchFamily="18" charset="0"/>
                <a:cs typeface="Times New Roman" pitchFamily="18" charset="0"/>
              </a:rPr>
              <a:t>m</a:t>
            </a:r>
            <a:r>
              <a:rPr lang="en-IN" sz="4400" b="0" i="1" strike="noStrike" spc="-29" baseline="30000" dirty="0">
                <a:solidFill>
                  <a:srgbClr val="000000"/>
                </a:solidFill>
                <a:latin typeface="Times New Roman" pitchFamily="18" charset="0"/>
                <a:cs typeface="Times New Roman" pitchFamily="18" charset="0"/>
              </a:rPr>
              <a:t>a</a:t>
            </a:r>
            <a:r>
              <a:rPr lang="en-IN" sz="4400" b="0" i="1" strike="noStrike" spc="-52" baseline="30000" dirty="0">
                <a:solidFill>
                  <a:srgbClr val="000000"/>
                </a:solidFill>
                <a:latin typeface="Times New Roman" pitchFamily="18" charset="0"/>
                <a:cs typeface="Times New Roman" pitchFamily="18" charset="0"/>
              </a:rPr>
              <a:t>n</a:t>
            </a:r>
            <a:r>
              <a:rPr lang="en-IN" sz="4400" b="0" i="1" strike="noStrike" spc="-29" baseline="30000" dirty="0">
                <a:solidFill>
                  <a:srgbClr val="000000"/>
                </a:solidFill>
                <a:latin typeface="Times New Roman" pitchFamily="18" charset="0"/>
                <a:cs typeface="Times New Roman" pitchFamily="18" charset="0"/>
              </a:rPr>
              <a:t>a</a:t>
            </a:r>
            <a:r>
              <a:rPr lang="en-IN" sz="4400" b="0" i="1" strike="noStrike" spc="-52" baseline="30000" dirty="0">
                <a:solidFill>
                  <a:srgbClr val="000000"/>
                </a:solidFill>
                <a:latin typeface="Times New Roman" pitchFamily="18" charset="0"/>
                <a:cs typeface="Times New Roman" pitchFamily="18" charset="0"/>
              </a:rPr>
              <a:t>g</a:t>
            </a:r>
            <a:r>
              <a:rPr lang="en-IN" sz="4400" b="0" i="1" strike="noStrike" spc="-38" baseline="30000" dirty="0">
                <a:solidFill>
                  <a:srgbClr val="000000"/>
                </a:solidFill>
                <a:latin typeface="Times New Roman" pitchFamily="18" charset="0"/>
                <a:cs typeface="Times New Roman" pitchFamily="18" charset="0"/>
              </a:rPr>
              <a:t>e</a:t>
            </a:r>
            <a:r>
              <a:rPr lang="en-IN" sz="4400" b="0" i="1" strike="noStrike" spc="-49" baseline="30000" dirty="0">
                <a:solidFill>
                  <a:srgbClr val="000000"/>
                </a:solidFill>
                <a:latin typeface="Times New Roman" pitchFamily="18" charset="0"/>
                <a:cs typeface="Times New Roman" pitchFamily="18" charset="0"/>
              </a:rPr>
              <a:t>m</a:t>
            </a:r>
            <a:r>
              <a:rPr lang="en-IN" sz="4400" b="0" i="1" strike="noStrike" spc="-38" baseline="30000" dirty="0">
                <a:solidFill>
                  <a:srgbClr val="000000"/>
                </a:solidFill>
                <a:latin typeface="Times New Roman" pitchFamily="18" charset="0"/>
                <a:cs typeface="Times New Roman" pitchFamily="18" charset="0"/>
              </a:rPr>
              <a:t>e</a:t>
            </a:r>
            <a:r>
              <a:rPr lang="en-IN" sz="4400" b="0" i="1" strike="noStrike" spc="-29" baseline="30000" dirty="0">
                <a:solidFill>
                  <a:srgbClr val="000000"/>
                </a:solidFill>
                <a:latin typeface="Times New Roman" pitchFamily="18" charset="0"/>
                <a:cs typeface="Times New Roman" pitchFamily="18" charset="0"/>
              </a:rPr>
              <a:t>n</a:t>
            </a:r>
            <a:r>
              <a:rPr lang="en-IN" sz="4400" b="0" i="1" strike="noStrike" spc="-38" baseline="30000" dirty="0">
                <a:solidFill>
                  <a:srgbClr val="000000"/>
                </a:solidFill>
                <a:latin typeface="Times New Roman" pitchFamily="18" charset="0"/>
                <a:cs typeface="Times New Roman" pitchFamily="18" charset="0"/>
              </a:rPr>
              <a:t>t</a:t>
            </a:r>
            <a:r>
              <a:rPr lang="en-IN" sz="4400" b="0" i="1" strike="noStrike" spc="-1" baseline="30000" dirty="0">
                <a:solidFill>
                  <a:srgbClr val="000000"/>
                </a:solidFill>
                <a:latin typeface="Times New Roman" pitchFamily="18" charset="0"/>
                <a:cs typeface="Times New Roman" pitchFamily="18" charset="0"/>
              </a:rPr>
              <a:t>.</a:t>
            </a:r>
            <a:endParaRPr lang="en-IN" sz="4400" b="0" strike="noStrike" spc="-1" baseline="30000" dirty="0">
              <a:latin typeface="Times New Roman" pitchFamily="18" charset="0"/>
              <a:cs typeface="Times New Roman" pitchFamily="18" charset="0"/>
            </a:endParaRPr>
          </a:p>
          <a:p>
            <a:pPr marL="500400" indent="-487440">
              <a:lnSpc>
                <a:spcPct val="100000"/>
              </a:lnSpc>
              <a:spcBef>
                <a:spcPts val="505"/>
              </a:spcBef>
              <a:buClr>
                <a:srgbClr val="000000"/>
              </a:buClr>
              <a:buFont typeface="Arial"/>
              <a:buChar char="•"/>
            </a:pPr>
            <a:r>
              <a:rPr lang="en-IN" sz="4400" b="0" i="1" strike="noStrike" spc="-43" baseline="30000" dirty="0">
                <a:solidFill>
                  <a:srgbClr val="000000"/>
                </a:solidFill>
                <a:latin typeface="Times New Roman" pitchFamily="18" charset="0"/>
                <a:cs typeface="Times New Roman" pitchFamily="18" charset="0"/>
              </a:rPr>
              <a:t>St</a:t>
            </a:r>
            <a:r>
              <a:rPr lang="en-IN" sz="4400" b="0" i="1" strike="noStrike" spc="-49" baseline="30000" dirty="0">
                <a:solidFill>
                  <a:srgbClr val="000000"/>
                </a:solidFill>
                <a:latin typeface="Times New Roman" pitchFamily="18" charset="0"/>
                <a:cs typeface="Times New Roman" pitchFamily="18" charset="0"/>
              </a:rPr>
              <a:t>o</a:t>
            </a:r>
            <a:r>
              <a:rPr lang="en-IN" sz="4400" b="0" i="1" strike="noStrike" spc="-38" baseline="30000" dirty="0">
                <a:solidFill>
                  <a:srgbClr val="000000"/>
                </a:solidFill>
                <a:latin typeface="Times New Roman" pitchFamily="18" charset="0"/>
                <a:cs typeface="Times New Roman" pitchFamily="18" charset="0"/>
              </a:rPr>
              <a:t>r</a:t>
            </a:r>
            <a:r>
              <a:rPr lang="en-IN" sz="4400" b="0" i="1" strike="noStrike" spc="-52" baseline="30000" dirty="0">
                <a:solidFill>
                  <a:srgbClr val="000000"/>
                </a:solidFill>
                <a:latin typeface="Times New Roman" pitchFamily="18" charset="0"/>
                <a:cs typeface="Times New Roman" pitchFamily="18" charset="0"/>
              </a:rPr>
              <a:t>ag</a:t>
            </a:r>
            <a:r>
              <a:rPr lang="en-IN" sz="4400" b="0" i="1" strike="noStrike" spc="-24" baseline="30000" dirty="0">
                <a:solidFill>
                  <a:srgbClr val="000000"/>
                </a:solidFill>
                <a:latin typeface="Times New Roman" pitchFamily="18" charset="0"/>
                <a:cs typeface="Times New Roman" pitchFamily="18" charset="0"/>
              </a:rPr>
              <a:t>e</a:t>
            </a:r>
            <a:r>
              <a:rPr lang="en-IN" sz="4400" b="0" i="1" strike="noStrike" spc="-162" baseline="30000" dirty="0">
                <a:solidFill>
                  <a:srgbClr val="000000"/>
                </a:solidFill>
                <a:latin typeface="Times New Roman" pitchFamily="18" charset="0"/>
                <a:cs typeface="Times New Roman" pitchFamily="18" charset="0"/>
              </a:rPr>
              <a:t> </a:t>
            </a:r>
            <a:r>
              <a:rPr lang="en-IN" sz="4400" b="0" i="1" strike="noStrike" spc="-52" baseline="30000" dirty="0">
                <a:solidFill>
                  <a:srgbClr val="000000"/>
                </a:solidFill>
                <a:latin typeface="Times New Roman" pitchFamily="18" charset="0"/>
                <a:cs typeface="Times New Roman" pitchFamily="18" charset="0"/>
              </a:rPr>
              <a:t>m</a:t>
            </a:r>
            <a:r>
              <a:rPr lang="en-IN" sz="4400" b="0" i="1" strike="noStrike" spc="-38" baseline="30000" dirty="0">
                <a:solidFill>
                  <a:srgbClr val="000000"/>
                </a:solidFill>
                <a:latin typeface="Times New Roman" pitchFamily="18" charset="0"/>
                <a:cs typeface="Times New Roman" pitchFamily="18" charset="0"/>
              </a:rPr>
              <a:t>anage</a:t>
            </a:r>
            <a:r>
              <a:rPr lang="en-IN" sz="4400" b="0" i="1" strike="noStrike" spc="-52" baseline="30000" dirty="0">
                <a:solidFill>
                  <a:srgbClr val="000000"/>
                </a:solidFill>
                <a:latin typeface="Times New Roman" pitchFamily="18" charset="0"/>
                <a:cs typeface="Times New Roman" pitchFamily="18" charset="0"/>
              </a:rPr>
              <a:t>m</a:t>
            </a:r>
            <a:r>
              <a:rPr lang="en-IN" sz="4400" b="0" i="1" strike="noStrike" spc="-38" baseline="30000" dirty="0">
                <a:solidFill>
                  <a:srgbClr val="000000"/>
                </a:solidFill>
                <a:latin typeface="Times New Roman" pitchFamily="18" charset="0"/>
                <a:cs typeface="Times New Roman" pitchFamily="18" charset="0"/>
              </a:rPr>
              <a:t>en</a:t>
            </a:r>
            <a:r>
              <a:rPr lang="en-IN" sz="4400" b="0" i="1" strike="noStrike" spc="-12" baseline="30000" dirty="0">
                <a:solidFill>
                  <a:srgbClr val="000000"/>
                </a:solidFill>
                <a:latin typeface="Times New Roman" pitchFamily="18" charset="0"/>
                <a:cs typeface="Times New Roman" pitchFamily="18" charset="0"/>
              </a:rPr>
              <a:t>t</a:t>
            </a:r>
            <a:r>
              <a:rPr lang="en-IN" sz="4400" b="0" i="1" strike="noStrike" spc="-128" baseline="30000" dirty="0">
                <a:solidFill>
                  <a:srgbClr val="000000"/>
                </a:solidFill>
                <a:latin typeface="Times New Roman" pitchFamily="18" charset="0"/>
                <a:cs typeface="Times New Roman" pitchFamily="18" charset="0"/>
              </a:rPr>
              <a:t> </a:t>
            </a:r>
            <a:r>
              <a:rPr lang="en-IN" sz="4400" b="0" i="1" strike="noStrike" spc="-18" baseline="30000" dirty="0">
                <a:solidFill>
                  <a:srgbClr val="000000"/>
                </a:solidFill>
                <a:latin typeface="Times New Roman" pitchFamily="18" charset="0"/>
                <a:cs typeface="Times New Roman" pitchFamily="18" charset="0"/>
              </a:rPr>
              <a:t>(</a:t>
            </a:r>
            <a:r>
              <a:rPr lang="en-IN" sz="4400" b="0" i="1" strike="noStrike" spc="-63" baseline="30000" dirty="0">
                <a:solidFill>
                  <a:srgbClr val="000000"/>
                </a:solidFill>
                <a:latin typeface="Times New Roman" pitchFamily="18" charset="0"/>
                <a:cs typeface="Times New Roman" pitchFamily="18" charset="0"/>
              </a:rPr>
              <a:t>M</a:t>
            </a:r>
            <a:r>
              <a:rPr lang="en-IN" sz="4400" b="0" i="1" strike="noStrike" spc="-38" baseline="30000" dirty="0">
                <a:solidFill>
                  <a:srgbClr val="000000"/>
                </a:solidFill>
                <a:latin typeface="Times New Roman" pitchFamily="18" charset="0"/>
                <a:cs typeface="Times New Roman" pitchFamily="18" charset="0"/>
              </a:rPr>
              <a:t>e</a:t>
            </a:r>
            <a:r>
              <a:rPr lang="en-IN" sz="4400" b="0" i="1" strike="noStrike" spc="-52" baseline="30000" dirty="0">
                <a:solidFill>
                  <a:srgbClr val="000000"/>
                </a:solidFill>
                <a:latin typeface="Times New Roman" pitchFamily="18" charset="0"/>
                <a:cs typeface="Times New Roman" pitchFamily="18" charset="0"/>
              </a:rPr>
              <a:t>m</a:t>
            </a:r>
            <a:r>
              <a:rPr lang="en-IN" sz="4400" b="0" i="1" strike="noStrike" spc="-29" baseline="30000" dirty="0">
                <a:solidFill>
                  <a:srgbClr val="000000"/>
                </a:solidFill>
                <a:latin typeface="Times New Roman" pitchFamily="18" charset="0"/>
                <a:cs typeface="Times New Roman" pitchFamily="18" charset="0"/>
              </a:rPr>
              <a:t>o</a:t>
            </a:r>
            <a:r>
              <a:rPr lang="en-IN" sz="4400" b="0" i="1" strike="noStrike" spc="-38" baseline="30000" dirty="0">
                <a:solidFill>
                  <a:srgbClr val="000000"/>
                </a:solidFill>
                <a:latin typeface="Times New Roman" pitchFamily="18" charset="0"/>
                <a:cs typeface="Times New Roman" pitchFamily="18" charset="0"/>
              </a:rPr>
              <a:t>r</a:t>
            </a:r>
            <a:r>
              <a:rPr lang="en-IN" sz="4400" b="0" i="1" strike="noStrike" spc="-1" baseline="30000" dirty="0">
                <a:solidFill>
                  <a:srgbClr val="000000"/>
                </a:solidFill>
                <a:latin typeface="Times New Roman" pitchFamily="18" charset="0"/>
                <a:cs typeface="Times New Roman" pitchFamily="18" charset="0"/>
              </a:rPr>
              <a:t>y</a:t>
            </a:r>
            <a:r>
              <a:rPr lang="en-IN" sz="4400" b="0" i="1" strike="noStrike" spc="-103" baseline="30000" dirty="0">
                <a:solidFill>
                  <a:srgbClr val="000000"/>
                </a:solidFill>
                <a:latin typeface="Times New Roman" pitchFamily="18" charset="0"/>
                <a:cs typeface="Times New Roman" pitchFamily="18" charset="0"/>
              </a:rPr>
              <a:t> </a:t>
            </a:r>
            <a:r>
              <a:rPr lang="en-IN" sz="4400" b="0" i="1" strike="noStrike" spc="-52" baseline="30000" dirty="0">
                <a:solidFill>
                  <a:srgbClr val="000000"/>
                </a:solidFill>
                <a:latin typeface="Times New Roman" pitchFamily="18" charset="0"/>
                <a:cs typeface="Times New Roman" pitchFamily="18" charset="0"/>
              </a:rPr>
              <a:t>m</a:t>
            </a:r>
            <a:r>
              <a:rPr lang="en-IN" sz="4400" b="0" i="1" strike="noStrike" spc="-38" baseline="30000" dirty="0">
                <a:solidFill>
                  <a:srgbClr val="000000"/>
                </a:solidFill>
                <a:latin typeface="Times New Roman" pitchFamily="18" charset="0"/>
                <a:cs typeface="Times New Roman" pitchFamily="18" charset="0"/>
              </a:rPr>
              <a:t>anage</a:t>
            </a:r>
            <a:r>
              <a:rPr lang="en-IN" sz="4400" b="0" i="1" strike="noStrike" spc="-52" baseline="30000" dirty="0">
                <a:solidFill>
                  <a:srgbClr val="000000"/>
                </a:solidFill>
                <a:latin typeface="Times New Roman" pitchFamily="18" charset="0"/>
                <a:cs typeface="Times New Roman" pitchFamily="18" charset="0"/>
              </a:rPr>
              <a:t>m</a:t>
            </a:r>
            <a:r>
              <a:rPr lang="en-IN" sz="4400" b="0" i="1" strike="noStrike" spc="-38" baseline="30000" dirty="0">
                <a:solidFill>
                  <a:srgbClr val="000000"/>
                </a:solidFill>
                <a:latin typeface="Times New Roman" pitchFamily="18" charset="0"/>
                <a:cs typeface="Times New Roman" pitchFamily="18" charset="0"/>
              </a:rPr>
              <a:t>en</a:t>
            </a:r>
            <a:r>
              <a:rPr lang="en-IN" sz="4400" b="0" i="1" strike="noStrike" spc="-12" baseline="30000" dirty="0">
                <a:solidFill>
                  <a:srgbClr val="000000"/>
                </a:solidFill>
                <a:latin typeface="Times New Roman" pitchFamily="18" charset="0"/>
                <a:cs typeface="Times New Roman" pitchFamily="18" charset="0"/>
              </a:rPr>
              <a:t>t</a:t>
            </a:r>
            <a:r>
              <a:rPr lang="en-IN" sz="4400" b="0" i="1" strike="noStrike" spc="-32" baseline="30000" dirty="0">
                <a:solidFill>
                  <a:srgbClr val="000000"/>
                </a:solidFill>
                <a:latin typeface="Times New Roman" pitchFamily="18" charset="0"/>
                <a:cs typeface="Times New Roman" pitchFamily="18" charset="0"/>
              </a:rPr>
              <a:t>)</a:t>
            </a:r>
            <a:r>
              <a:rPr lang="en-IN" sz="4400" b="0" i="1" strike="noStrike" spc="-1" baseline="30000" dirty="0">
                <a:solidFill>
                  <a:srgbClr val="000000"/>
                </a:solidFill>
                <a:latin typeface="Times New Roman" pitchFamily="18" charset="0"/>
                <a:cs typeface="Times New Roman" pitchFamily="18" charset="0"/>
              </a:rPr>
              <a:t>.</a:t>
            </a:r>
            <a:endParaRPr lang="en-IN" sz="4400" b="0" strike="noStrike" spc="-1" baseline="30000" dirty="0">
              <a:latin typeface="Times New Roman" pitchFamily="18" charset="0"/>
              <a:cs typeface="Times New Roman" pitchFamily="18" charset="0"/>
            </a:endParaRPr>
          </a:p>
          <a:p>
            <a:pPr marL="500400" indent="-487440">
              <a:lnSpc>
                <a:spcPct val="100000"/>
              </a:lnSpc>
              <a:spcBef>
                <a:spcPts val="505"/>
              </a:spcBef>
              <a:buClr>
                <a:srgbClr val="000000"/>
              </a:buClr>
              <a:buFont typeface="Arial"/>
              <a:buChar char="•"/>
            </a:pPr>
            <a:r>
              <a:rPr lang="en-IN" sz="4400" b="0" i="1" strike="noStrike" spc="-43" baseline="30000" dirty="0">
                <a:solidFill>
                  <a:srgbClr val="000000"/>
                </a:solidFill>
                <a:latin typeface="Times New Roman" pitchFamily="18" charset="0"/>
                <a:cs typeface="Times New Roman" pitchFamily="18" charset="0"/>
              </a:rPr>
              <a:t>D</a:t>
            </a:r>
            <a:r>
              <a:rPr lang="en-IN" sz="4400" b="0" i="1" strike="noStrike" spc="-38" baseline="30000" dirty="0">
                <a:solidFill>
                  <a:srgbClr val="000000"/>
                </a:solidFill>
                <a:latin typeface="Times New Roman" pitchFamily="18" charset="0"/>
                <a:cs typeface="Times New Roman" pitchFamily="18" charset="0"/>
              </a:rPr>
              <a:t>e</a:t>
            </a:r>
            <a:r>
              <a:rPr lang="en-IN" sz="4400" b="0" i="1" strike="noStrike" spc="-18" baseline="30000" dirty="0">
                <a:solidFill>
                  <a:srgbClr val="000000"/>
                </a:solidFill>
                <a:latin typeface="Times New Roman" pitchFamily="18" charset="0"/>
                <a:cs typeface="Times New Roman" pitchFamily="18" charset="0"/>
              </a:rPr>
              <a:t>v</a:t>
            </a:r>
            <a:r>
              <a:rPr lang="en-IN" sz="4400" b="0" i="1" strike="noStrike" spc="-32" baseline="30000" dirty="0">
                <a:solidFill>
                  <a:srgbClr val="000000"/>
                </a:solidFill>
                <a:latin typeface="Times New Roman" pitchFamily="18" charset="0"/>
                <a:cs typeface="Times New Roman" pitchFamily="18" charset="0"/>
              </a:rPr>
              <a:t>i</a:t>
            </a:r>
            <a:r>
              <a:rPr lang="en-IN" sz="4400" b="0" i="1" strike="noStrike" spc="-18" baseline="30000" dirty="0">
                <a:solidFill>
                  <a:srgbClr val="000000"/>
                </a:solidFill>
                <a:latin typeface="Times New Roman" pitchFamily="18" charset="0"/>
                <a:cs typeface="Times New Roman" pitchFamily="18" charset="0"/>
              </a:rPr>
              <a:t>ce</a:t>
            </a:r>
            <a:r>
              <a:rPr lang="en-IN" sz="4400" b="0" i="1" strike="noStrike" spc="-97" baseline="30000" dirty="0">
                <a:solidFill>
                  <a:srgbClr val="000000"/>
                </a:solidFill>
                <a:latin typeface="Times New Roman" pitchFamily="18" charset="0"/>
                <a:cs typeface="Times New Roman" pitchFamily="18" charset="0"/>
              </a:rPr>
              <a:t> </a:t>
            </a:r>
            <a:r>
              <a:rPr lang="en-IN" sz="4400" b="0" i="1" strike="noStrike" spc="-38" baseline="30000" dirty="0">
                <a:solidFill>
                  <a:srgbClr val="000000"/>
                </a:solidFill>
                <a:latin typeface="Times New Roman" pitchFamily="18" charset="0"/>
                <a:cs typeface="Times New Roman" pitchFamily="18" charset="0"/>
              </a:rPr>
              <a:t>s</a:t>
            </a:r>
            <a:r>
              <a:rPr lang="en-IN" sz="4400" b="0" i="1" strike="noStrike" spc="-18" baseline="30000" dirty="0">
                <a:solidFill>
                  <a:srgbClr val="000000"/>
                </a:solidFill>
                <a:latin typeface="Times New Roman" pitchFamily="18" charset="0"/>
                <a:cs typeface="Times New Roman" pitchFamily="18" charset="0"/>
              </a:rPr>
              <a:t>c</a:t>
            </a:r>
            <a:r>
              <a:rPr lang="en-IN" sz="4400" b="0" i="1" strike="noStrike" spc="-49" baseline="30000" dirty="0">
                <a:solidFill>
                  <a:srgbClr val="000000"/>
                </a:solidFill>
                <a:latin typeface="Times New Roman" pitchFamily="18" charset="0"/>
                <a:cs typeface="Times New Roman" pitchFamily="18" charset="0"/>
              </a:rPr>
              <a:t>h</a:t>
            </a:r>
            <a:r>
              <a:rPr lang="en-IN" sz="4400" b="0" i="1" strike="noStrike" spc="-38" baseline="30000" dirty="0">
                <a:solidFill>
                  <a:srgbClr val="000000"/>
                </a:solidFill>
                <a:latin typeface="Times New Roman" pitchFamily="18" charset="0"/>
                <a:cs typeface="Times New Roman" pitchFamily="18" charset="0"/>
              </a:rPr>
              <a:t>e</a:t>
            </a:r>
            <a:r>
              <a:rPr lang="en-IN" sz="4400" b="0" i="1" strike="noStrike" spc="-29" baseline="30000" dirty="0">
                <a:solidFill>
                  <a:srgbClr val="000000"/>
                </a:solidFill>
                <a:latin typeface="Times New Roman" pitchFamily="18" charset="0"/>
                <a:cs typeface="Times New Roman" pitchFamily="18" charset="0"/>
              </a:rPr>
              <a:t>d</a:t>
            </a:r>
            <a:r>
              <a:rPr lang="en-IN" sz="4400" b="0" i="1" strike="noStrike" spc="-52" baseline="30000" dirty="0">
                <a:solidFill>
                  <a:srgbClr val="000000"/>
                </a:solidFill>
                <a:latin typeface="Times New Roman" pitchFamily="18" charset="0"/>
                <a:cs typeface="Times New Roman" pitchFamily="18" charset="0"/>
              </a:rPr>
              <a:t>u</a:t>
            </a:r>
            <a:r>
              <a:rPr lang="en-IN" sz="4400" b="0" i="1" strike="noStrike" spc="-12" baseline="30000" dirty="0">
                <a:solidFill>
                  <a:srgbClr val="000000"/>
                </a:solidFill>
                <a:latin typeface="Times New Roman" pitchFamily="18" charset="0"/>
                <a:cs typeface="Times New Roman" pitchFamily="18" charset="0"/>
              </a:rPr>
              <a:t>li</a:t>
            </a:r>
            <a:r>
              <a:rPr lang="en-IN" sz="4400" b="0" i="1" strike="noStrike" spc="-29" baseline="30000" dirty="0">
                <a:solidFill>
                  <a:srgbClr val="000000"/>
                </a:solidFill>
                <a:latin typeface="Times New Roman" pitchFamily="18" charset="0"/>
                <a:cs typeface="Times New Roman" pitchFamily="18" charset="0"/>
              </a:rPr>
              <a:t>n</a:t>
            </a:r>
            <a:r>
              <a:rPr lang="en-IN" sz="4400" b="0" i="1" strike="noStrike" spc="-24" baseline="30000" dirty="0">
                <a:solidFill>
                  <a:srgbClr val="000000"/>
                </a:solidFill>
                <a:latin typeface="Times New Roman" pitchFamily="18" charset="0"/>
                <a:cs typeface="Times New Roman" pitchFamily="18" charset="0"/>
              </a:rPr>
              <a:t>g</a:t>
            </a:r>
            <a:r>
              <a:rPr lang="en-IN" sz="4400" b="0" i="1" strike="noStrike" spc="-111" baseline="30000" dirty="0">
                <a:solidFill>
                  <a:srgbClr val="000000"/>
                </a:solidFill>
                <a:latin typeface="Times New Roman" pitchFamily="18" charset="0"/>
                <a:cs typeface="Times New Roman" pitchFamily="18" charset="0"/>
              </a:rPr>
              <a:t> </a:t>
            </a:r>
            <a:r>
              <a:rPr lang="en-IN" sz="4400" b="0" i="1" strike="noStrike" spc="-38" baseline="30000" dirty="0">
                <a:solidFill>
                  <a:srgbClr val="000000"/>
                </a:solidFill>
                <a:latin typeface="Times New Roman" pitchFamily="18" charset="0"/>
                <a:cs typeface="Times New Roman" pitchFamily="18" charset="0"/>
              </a:rPr>
              <a:t>an</a:t>
            </a:r>
            <a:r>
              <a:rPr lang="en-IN" sz="4400" b="0" i="1" strike="noStrike" spc="-24" baseline="30000" dirty="0">
                <a:solidFill>
                  <a:srgbClr val="000000"/>
                </a:solidFill>
                <a:latin typeface="Times New Roman" pitchFamily="18" charset="0"/>
                <a:cs typeface="Times New Roman" pitchFamily="18" charset="0"/>
              </a:rPr>
              <a:t>d</a:t>
            </a:r>
            <a:r>
              <a:rPr lang="en-IN" sz="4400" b="0" i="1" strike="noStrike" spc="-162" baseline="30000" dirty="0">
                <a:solidFill>
                  <a:srgbClr val="000000"/>
                </a:solidFill>
                <a:latin typeface="Times New Roman" pitchFamily="18" charset="0"/>
                <a:cs typeface="Times New Roman" pitchFamily="18" charset="0"/>
              </a:rPr>
              <a:t> </a:t>
            </a:r>
            <a:r>
              <a:rPr lang="en-IN" sz="4400" b="0" i="1" strike="noStrike" spc="-49" baseline="30000" dirty="0">
                <a:solidFill>
                  <a:srgbClr val="000000"/>
                </a:solidFill>
                <a:latin typeface="Times New Roman" pitchFamily="18" charset="0"/>
                <a:cs typeface="Times New Roman" pitchFamily="18" charset="0"/>
              </a:rPr>
              <a:t>m</a:t>
            </a:r>
            <a:r>
              <a:rPr lang="en-IN" sz="4400" b="0" i="1" strike="noStrike" spc="-29" baseline="30000" dirty="0">
                <a:solidFill>
                  <a:srgbClr val="000000"/>
                </a:solidFill>
                <a:latin typeface="Times New Roman" pitchFamily="18" charset="0"/>
                <a:cs typeface="Times New Roman" pitchFamily="18" charset="0"/>
              </a:rPr>
              <a:t>a</a:t>
            </a:r>
            <a:r>
              <a:rPr lang="en-IN" sz="4400" b="0" i="1" strike="noStrike" spc="-52" baseline="30000" dirty="0">
                <a:solidFill>
                  <a:srgbClr val="000000"/>
                </a:solidFill>
                <a:latin typeface="Times New Roman" pitchFamily="18" charset="0"/>
                <a:cs typeface="Times New Roman" pitchFamily="18" charset="0"/>
              </a:rPr>
              <a:t>n</a:t>
            </a:r>
            <a:r>
              <a:rPr lang="en-IN" sz="4400" b="0" i="1" strike="noStrike" spc="-29" baseline="30000" dirty="0">
                <a:solidFill>
                  <a:srgbClr val="000000"/>
                </a:solidFill>
                <a:latin typeface="Times New Roman" pitchFamily="18" charset="0"/>
                <a:cs typeface="Times New Roman" pitchFamily="18" charset="0"/>
              </a:rPr>
              <a:t>a</a:t>
            </a:r>
            <a:r>
              <a:rPr lang="en-IN" sz="4400" b="0" i="1" strike="noStrike" spc="-52" baseline="30000" dirty="0">
                <a:solidFill>
                  <a:srgbClr val="000000"/>
                </a:solidFill>
                <a:latin typeface="Times New Roman" pitchFamily="18" charset="0"/>
                <a:cs typeface="Times New Roman" pitchFamily="18" charset="0"/>
              </a:rPr>
              <a:t>g</a:t>
            </a:r>
            <a:r>
              <a:rPr lang="en-IN" sz="4400" b="0" i="1" strike="noStrike" spc="-38" baseline="30000" dirty="0">
                <a:solidFill>
                  <a:srgbClr val="000000"/>
                </a:solidFill>
                <a:latin typeface="Times New Roman" pitchFamily="18" charset="0"/>
                <a:cs typeface="Times New Roman" pitchFamily="18" charset="0"/>
              </a:rPr>
              <a:t>e</a:t>
            </a:r>
            <a:r>
              <a:rPr lang="en-IN" sz="4400" b="0" i="1" strike="noStrike" spc="-49" baseline="30000" dirty="0">
                <a:solidFill>
                  <a:srgbClr val="000000"/>
                </a:solidFill>
                <a:latin typeface="Times New Roman" pitchFamily="18" charset="0"/>
                <a:cs typeface="Times New Roman" pitchFamily="18" charset="0"/>
              </a:rPr>
              <a:t>m</a:t>
            </a:r>
            <a:r>
              <a:rPr lang="en-IN" sz="4400" b="0" i="1" strike="noStrike" spc="-24" baseline="30000" dirty="0">
                <a:solidFill>
                  <a:srgbClr val="000000"/>
                </a:solidFill>
                <a:latin typeface="Times New Roman" pitchFamily="18" charset="0"/>
                <a:cs typeface="Times New Roman" pitchFamily="18" charset="0"/>
              </a:rPr>
              <a:t>e</a:t>
            </a:r>
            <a:r>
              <a:rPr lang="en-IN" sz="4400" b="0" i="1" strike="noStrike" spc="-38" baseline="30000" dirty="0">
                <a:solidFill>
                  <a:srgbClr val="000000"/>
                </a:solidFill>
                <a:latin typeface="Times New Roman" pitchFamily="18" charset="0"/>
                <a:cs typeface="Times New Roman" pitchFamily="18" charset="0"/>
              </a:rPr>
              <a:t>n</a:t>
            </a:r>
            <a:r>
              <a:rPr lang="en-IN" sz="4400" b="0" i="1" strike="noStrike" spc="-12" baseline="30000" dirty="0">
                <a:solidFill>
                  <a:srgbClr val="000000"/>
                </a:solidFill>
                <a:latin typeface="Times New Roman" pitchFamily="18" charset="0"/>
                <a:cs typeface="Times New Roman" pitchFamily="18" charset="0"/>
              </a:rPr>
              <a:t>t.</a:t>
            </a:r>
            <a:endParaRPr lang="en-IN" sz="4400" b="0" strike="noStrike" spc="-1" baseline="30000" dirty="0">
              <a:latin typeface="Times New Roman" pitchFamily="18" charset="0"/>
              <a:cs typeface="Times New Roman" pitchFamily="18" charset="0"/>
            </a:endParaRPr>
          </a:p>
          <a:p>
            <a:pPr marL="500400" indent="-487440">
              <a:lnSpc>
                <a:spcPct val="100000"/>
              </a:lnSpc>
              <a:spcBef>
                <a:spcPts val="490"/>
              </a:spcBef>
              <a:buClr>
                <a:srgbClr val="000000"/>
              </a:buClr>
              <a:buFont typeface="Arial"/>
              <a:buChar char="•"/>
            </a:pPr>
            <a:r>
              <a:rPr lang="en-IN" sz="4400" b="0" i="1" strike="noStrike" spc="-29" baseline="30000" dirty="0">
                <a:solidFill>
                  <a:srgbClr val="000000"/>
                </a:solidFill>
                <a:latin typeface="Times New Roman" pitchFamily="18" charset="0"/>
                <a:cs typeface="Times New Roman" pitchFamily="18" charset="0"/>
              </a:rPr>
              <a:t>C</a:t>
            </a:r>
            <a:r>
              <a:rPr lang="en-IN" sz="4400" b="0" i="1" strike="noStrike" spc="-43" baseline="30000" dirty="0">
                <a:solidFill>
                  <a:srgbClr val="000000"/>
                </a:solidFill>
                <a:latin typeface="Times New Roman" pitchFamily="18" charset="0"/>
                <a:cs typeface="Times New Roman" pitchFamily="18" charset="0"/>
              </a:rPr>
              <a:t>P</a:t>
            </a:r>
            <a:r>
              <a:rPr lang="en-IN" sz="4400" b="0" i="1" strike="noStrike" spc="-29" baseline="30000" dirty="0">
                <a:solidFill>
                  <a:srgbClr val="000000"/>
                </a:solidFill>
                <a:latin typeface="Times New Roman" pitchFamily="18" charset="0"/>
                <a:cs typeface="Times New Roman" pitchFamily="18" charset="0"/>
              </a:rPr>
              <a:t>U</a:t>
            </a:r>
            <a:r>
              <a:rPr lang="en-IN" sz="4400" b="0" i="1" strike="noStrike" spc="-111" baseline="30000" dirty="0">
                <a:solidFill>
                  <a:srgbClr val="000000"/>
                </a:solidFill>
                <a:latin typeface="Times New Roman" pitchFamily="18" charset="0"/>
                <a:cs typeface="Times New Roman" pitchFamily="18" charset="0"/>
              </a:rPr>
              <a:t> </a:t>
            </a:r>
            <a:r>
              <a:rPr lang="en-IN" sz="4400" b="0" i="1" strike="noStrike" spc="-38" baseline="30000" dirty="0">
                <a:solidFill>
                  <a:srgbClr val="000000"/>
                </a:solidFill>
                <a:latin typeface="Times New Roman" pitchFamily="18" charset="0"/>
                <a:cs typeface="Times New Roman" pitchFamily="18" charset="0"/>
              </a:rPr>
              <a:t>s</a:t>
            </a:r>
            <a:r>
              <a:rPr lang="en-IN" sz="4400" b="0" i="1" strike="noStrike" spc="-18" baseline="30000" dirty="0">
                <a:solidFill>
                  <a:srgbClr val="000000"/>
                </a:solidFill>
                <a:latin typeface="Times New Roman" pitchFamily="18" charset="0"/>
                <a:cs typeface="Times New Roman" pitchFamily="18" charset="0"/>
              </a:rPr>
              <a:t>c</a:t>
            </a:r>
            <a:r>
              <a:rPr lang="en-IN" sz="4400" b="0" i="1" strike="noStrike" spc="-49" baseline="30000" dirty="0">
                <a:solidFill>
                  <a:srgbClr val="000000"/>
                </a:solidFill>
                <a:latin typeface="Times New Roman" pitchFamily="18" charset="0"/>
                <a:cs typeface="Times New Roman" pitchFamily="18" charset="0"/>
              </a:rPr>
              <a:t>h</a:t>
            </a:r>
            <a:r>
              <a:rPr lang="en-IN" sz="4400" b="0" i="1" strike="noStrike" spc="-38" baseline="30000" dirty="0">
                <a:solidFill>
                  <a:srgbClr val="000000"/>
                </a:solidFill>
                <a:latin typeface="Times New Roman" pitchFamily="18" charset="0"/>
                <a:cs typeface="Times New Roman" pitchFamily="18" charset="0"/>
              </a:rPr>
              <a:t>e</a:t>
            </a:r>
            <a:r>
              <a:rPr lang="en-IN" sz="4400" b="0" i="1" strike="noStrike" spc="-29" baseline="30000" dirty="0">
                <a:solidFill>
                  <a:srgbClr val="000000"/>
                </a:solidFill>
                <a:latin typeface="Times New Roman" pitchFamily="18" charset="0"/>
                <a:cs typeface="Times New Roman" pitchFamily="18" charset="0"/>
              </a:rPr>
              <a:t>d</a:t>
            </a:r>
            <a:r>
              <a:rPr lang="en-IN" sz="4400" b="0" i="1" strike="noStrike" spc="-52" baseline="30000" dirty="0">
                <a:solidFill>
                  <a:srgbClr val="000000"/>
                </a:solidFill>
                <a:latin typeface="Times New Roman" pitchFamily="18" charset="0"/>
                <a:cs typeface="Times New Roman" pitchFamily="18" charset="0"/>
              </a:rPr>
              <a:t>u</a:t>
            </a:r>
            <a:r>
              <a:rPr lang="en-IN" sz="4400" b="0" i="1" strike="noStrike" spc="-1" baseline="30000" dirty="0">
                <a:solidFill>
                  <a:srgbClr val="000000"/>
                </a:solidFill>
                <a:latin typeface="Times New Roman" pitchFamily="18" charset="0"/>
                <a:cs typeface="Times New Roman" pitchFamily="18" charset="0"/>
              </a:rPr>
              <a:t>li</a:t>
            </a:r>
            <a:r>
              <a:rPr lang="en-IN" sz="4400" b="0" i="1" strike="noStrike" spc="-49" baseline="30000" dirty="0">
                <a:solidFill>
                  <a:srgbClr val="000000"/>
                </a:solidFill>
                <a:latin typeface="Times New Roman" pitchFamily="18" charset="0"/>
                <a:cs typeface="Times New Roman" pitchFamily="18" charset="0"/>
              </a:rPr>
              <a:t>n</a:t>
            </a:r>
            <a:r>
              <a:rPr lang="en-IN" sz="4400" b="0" i="1" strike="noStrike" spc="-24" baseline="30000" dirty="0">
                <a:solidFill>
                  <a:srgbClr val="000000"/>
                </a:solidFill>
                <a:latin typeface="Times New Roman" pitchFamily="18" charset="0"/>
                <a:cs typeface="Times New Roman" pitchFamily="18" charset="0"/>
              </a:rPr>
              <a:t>g.</a:t>
            </a:r>
            <a:endParaRPr lang="en-IN" sz="4400" b="0" strike="noStrike" spc="-1" baseline="30000" dirty="0">
              <a:latin typeface="Times New Roman" pitchFamily="18" charset="0"/>
              <a:cs typeface="Times New Roman" pitchFamily="18" charset="0"/>
            </a:endParaRPr>
          </a:p>
          <a:p>
            <a:pPr marL="500400" indent="-487440">
              <a:lnSpc>
                <a:spcPct val="100000"/>
              </a:lnSpc>
              <a:spcBef>
                <a:spcPts val="505"/>
              </a:spcBef>
              <a:buClr>
                <a:srgbClr val="000000"/>
              </a:buClr>
              <a:buFont typeface="Arial"/>
              <a:buChar char="•"/>
            </a:pPr>
            <a:r>
              <a:rPr lang="en-IN" sz="4400" b="0" i="1" strike="noStrike" spc="-43" baseline="30000" dirty="0">
                <a:solidFill>
                  <a:srgbClr val="000000"/>
                </a:solidFill>
                <a:latin typeface="Times New Roman" pitchFamily="18" charset="0"/>
                <a:cs typeface="Times New Roman" pitchFamily="18" charset="0"/>
              </a:rPr>
              <a:t>I</a:t>
            </a:r>
            <a:r>
              <a:rPr lang="en-IN" sz="4400" b="0" i="1" strike="noStrike" spc="-52" baseline="30000" dirty="0">
                <a:solidFill>
                  <a:srgbClr val="000000"/>
                </a:solidFill>
                <a:latin typeface="Times New Roman" pitchFamily="18" charset="0"/>
                <a:cs typeface="Times New Roman" pitchFamily="18" charset="0"/>
              </a:rPr>
              <a:t>n</a:t>
            </a:r>
            <a:r>
              <a:rPr lang="en-IN" sz="4400" b="0" i="1" strike="noStrike" spc="-29" baseline="30000" dirty="0">
                <a:solidFill>
                  <a:srgbClr val="000000"/>
                </a:solidFill>
                <a:latin typeface="Times New Roman" pitchFamily="18" charset="0"/>
                <a:cs typeface="Times New Roman" pitchFamily="18" charset="0"/>
              </a:rPr>
              <a:t>f</a:t>
            </a:r>
            <a:r>
              <a:rPr lang="en-IN" sz="4400" b="0" i="1" strike="noStrike" spc="-49" baseline="30000" dirty="0">
                <a:solidFill>
                  <a:srgbClr val="000000"/>
                </a:solidFill>
                <a:latin typeface="Times New Roman" pitchFamily="18" charset="0"/>
                <a:cs typeface="Times New Roman" pitchFamily="18" charset="0"/>
              </a:rPr>
              <a:t>o</a:t>
            </a:r>
            <a:r>
              <a:rPr lang="en-IN" sz="4400" b="0" i="1" strike="noStrike" spc="-38" baseline="30000" dirty="0">
                <a:solidFill>
                  <a:srgbClr val="000000"/>
                </a:solidFill>
                <a:latin typeface="Times New Roman" pitchFamily="18" charset="0"/>
                <a:cs typeface="Times New Roman" pitchFamily="18" charset="0"/>
              </a:rPr>
              <a:t>r</a:t>
            </a:r>
            <a:r>
              <a:rPr lang="en-IN" sz="4400" b="0" i="1" strike="noStrike" spc="-69" baseline="30000" dirty="0">
                <a:solidFill>
                  <a:srgbClr val="000000"/>
                </a:solidFill>
                <a:latin typeface="Times New Roman" pitchFamily="18" charset="0"/>
                <a:cs typeface="Times New Roman" pitchFamily="18" charset="0"/>
              </a:rPr>
              <a:t>m</a:t>
            </a:r>
            <a:r>
              <a:rPr lang="en-IN" sz="4400" b="0" i="1" strike="noStrike" spc="-52" baseline="30000" dirty="0">
                <a:solidFill>
                  <a:srgbClr val="000000"/>
                </a:solidFill>
                <a:latin typeface="Times New Roman" pitchFamily="18" charset="0"/>
                <a:cs typeface="Times New Roman" pitchFamily="18" charset="0"/>
              </a:rPr>
              <a:t>a</a:t>
            </a:r>
            <a:r>
              <a:rPr lang="en-IN" sz="4400" b="0" i="1" strike="noStrike" spc="-43" baseline="30000" dirty="0">
                <a:solidFill>
                  <a:srgbClr val="000000"/>
                </a:solidFill>
                <a:latin typeface="Times New Roman" pitchFamily="18" charset="0"/>
                <a:cs typeface="Times New Roman" pitchFamily="18" charset="0"/>
              </a:rPr>
              <a:t>t</a:t>
            </a:r>
            <a:r>
              <a:rPr lang="en-IN" sz="4400" b="0" i="1" strike="noStrike" spc="-29" baseline="30000" dirty="0">
                <a:solidFill>
                  <a:srgbClr val="000000"/>
                </a:solidFill>
                <a:latin typeface="Times New Roman" pitchFamily="18" charset="0"/>
                <a:cs typeface="Times New Roman" pitchFamily="18" charset="0"/>
              </a:rPr>
              <a:t>io</a:t>
            </a:r>
            <a:r>
              <a:rPr lang="en-IN" sz="4400" b="0" i="1" strike="noStrike" spc="-24" baseline="30000" dirty="0">
                <a:solidFill>
                  <a:srgbClr val="000000"/>
                </a:solidFill>
                <a:latin typeface="Times New Roman" pitchFamily="18" charset="0"/>
                <a:cs typeface="Times New Roman" pitchFamily="18" charset="0"/>
              </a:rPr>
              <a:t>n</a:t>
            </a:r>
            <a:r>
              <a:rPr lang="en-IN" sz="4400" b="0" i="1" strike="noStrike" spc="-109" baseline="30000" dirty="0">
                <a:solidFill>
                  <a:srgbClr val="000000"/>
                </a:solidFill>
                <a:latin typeface="Times New Roman" pitchFamily="18" charset="0"/>
                <a:cs typeface="Times New Roman" pitchFamily="18" charset="0"/>
              </a:rPr>
              <a:t> </a:t>
            </a:r>
            <a:r>
              <a:rPr lang="en-IN" sz="4400" b="0" i="1" strike="noStrike" spc="-52" baseline="30000" dirty="0">
                <a:solidFill>
                  <a:srgbClr val="000000"/>
                </a:solidFill>
                <a:latin typeface="Times New Roman" pitchFamily="18" charset="0"/>
                <a:cs typeface="Times New Roman" pitchFamily="18" charset="0"/>
              </a:rPr>
              <a:t>m</a:t>
            </a:r>
            <a:r>
              <a:rPr lang="en-IN" sz="4400" b="0" i="1" strike="noStrike" spc="-38" baseline="30000" dirty="0">
                <a:solidFill>
                  <a:srgbClr val="000000"/>
                </a:solidFill>
                <a:latin typeface="Times New Roman" pitchFamily="18" charset="0"/>
                <a:cs typeface="Times New Roman" pitchFamily="18" charset="0"/>
              </a:rPr>
              <a:t>anage</a:t>
            </a:r>
            <a:r>
              <a:rPr lang="en-IN" sz="4400" b="0" i="1" strike="noStrike" spc="-52" baseline="30000" dirty="0">
                <a:solidFill>
                  <a:srgbClr val="000000"/>
                </a:solidFill>
                <a:latin typeface="Times New Roman" pitchFamily="18" charset="0"/>
                <a:cs typeface="Times New Roman" pitchFamily="18" charset="0"/>
              </a:rPr>
              <a:t>m</a:t>
            </a:r>
            <a:r>
              <a:rPr lang="en-IN" sz="4400" b="0" i="1" strike="noStrike" spc="-38" baseline="30000" dirty="0">
                <a:solidFill>
                  <a:srgbClr val="000000"/>
                </a:solidFill>
                <a:latin typeface="Times New Roman" pitchFamily="18" charset="0"/>
                <a:cs typeface="Times New Roman" pitchFamily="18" charset="0"/>
              </a:rPr>
              <a:t>en</a:t>
            </a:r>
            <a:r>
              <a:rPr lang="en-IN" sz="4400" b="0" i="1" strike="noStrike" spc="-1" baseline="30000" dirty="0">
                <a:solidFill>
                  <a:srgbClr val="000000"/>
                </a:solidFill>
                <a:latin typeface="Times New Roman" pitchFamily="18" charset="0"/>
                <a:cs typeface="Times New Roman" pitchFamily="18" charset="0"/>
              </a:rPr>
              <a:t>t.</a:t>
            </a:r>
            <a:endParaRPr lang="en-IN" sz="4400" b="0" strike="noStrike" spc="-1" baseline="30000" dirty="0">
              <a:latin typeface="Times New Roman" pitchFamily="18" charset="0"/>
              <a:cs typeface="Times New Roman" pitchFamily="18" charset="0"/>
            </a:endParaRPr>
          </a:p>
          <a:p>
            <a:pPr marL="500400" indent="-487440">
              <a:lnSpc>
                <a:spcPct val="100000"/>
              </a:lnSpc>
              <a:spcBef>
                <a:spcPts val="505"/>
              </a:spcBef>
              <a:buClr>
                <a:srgbClr val="000000"/>
              </a:buClr>
              <a:buFont typeface="Arial"/>
              <a:buChar char="•"/>
            </a:pPr>
            <a:r>
              <a:rPr lang="en-IN" sz="4400" b="0" i="1" strike="noStrike" spc="-49" baseline="30000" dirty="0">
                <a:solidFill>
                  <a:srgbClr val="000000"/>
                </a:solidFill>
                <a:latin typeface="Times New Roman" pitchFamily="18" charset="0"/>
                <a:cs typeface="Times New Roman" pitchFamily="18" charset="0"/>
              </a:rPr>
              <a:t>P</a:t>
            </a:r>
            <a:r>
              <a:rPr lang="en-IN" sz="4400" b="0" i="1" strike="noStrike" spc="-38" baseline="30000" dirty="0">
                <a:solidFill>
                  <a:srgbClr val="000000"/>
                </a:solidFill>
                <a:latin typeface="Times New Roman" pitchFamily="18" charset="0"/>
                <a:cs typeface="Times New Roman" pitchFamily="18" charset="0"/>
              </a:rPr>
              <a:t>r</a:t>
            </a:r>
            <a:r>
              <a:rPr lang="en-IN" sz="4400" b="0" i="1" strike="noStrike" spc="-49" baseline="30000" dirty="0">
                <a:solidFill>
                  <a:srgbClr val="000000"/>
                </a:solidFill>
                <a:latin typeface="Times New Roman" pitchFamily="18" charset="0"/>
                <a:cs typeface="Times New Roman" pitchFamily="18" charset="0"/>
              </a:rPr>
              <a:t>o</a:t>
            </a:r>
            <a:r>
              <a:rPr lang="en-IN" sz="4400" b="0" i="1" strike="noStrike" spc="-43" baseline="30000" dirty="0">
                <a:solidFill>
                  <a:srgbClr val="000000"/>
                </a:solidFill>
                <a:latin typeface="Times New Roman" pitchFamily="18" charset="0"/>
                <a:cs typeface="Times New Roman" pitchFamily="18" charset="0"/>
              </a:rPr>
              <a:t>c</a:t>
            </a:r>
            <a:r>
              <a:rPr lang="en-IN" sz="4400" b="0" i="1" strike="noStrike" spc="-49" baseline="30000" dirty="0">
                <a:solidFill>
                  <a:srgbClr val="000000"/>
                </a:solidFill>
                <a:latin typeface="Times New Roman" pitchFamily="18" charset="0"/>
                <a:cs typeface="Times New Roman" pitchFamily="18" charset="0"/>
              </a:rPr>
              <a:t>es</a:t>
            </a:r>
            <a:r>
              <a:rPr lang="en-IN" sz="4400" b="0" i="1" strike="noStrike" spc="-18" baseline="30000" dirty="0">
                <a:solidFill>
                  <a:srgbClr val="000000"/>
                </a:solidFill>
                <a:latin typeface="Times New Roman" pitchFamily="18" charset="0"/>
                <a:cs typeface="Times New Roman" pitchFamily="18" charset="0"/>
              </a:rPr>
              <a:t>s</a:t>
            </a:r>
            <a:r>
              <a:rPr lang="en-IN" sz="4400" b="0" i="1" strike="noStrike" spc="-103" baseline="30000" dirty="0">
                <a:solidFill>
                  <a:srgbClr val="000000"/>
                </a:solidFill>
                <a:latin typeface="Times New Roman" pitchFamily="18" charset="0"/>
                <a:cs typeface="Times New Roman" pitchFamily="18" charset="0"/>
              </a:rPr>
              <a:t> </a:t>
            </a:r>
            <a:r>
              <a:rPr lang="en-IN" sz="4400" b="0" i="1" strike="noStrike" spc="-43" baseline="30000" dirty="0">
                <a:solidFill>
                  <a:srgbClr val="000000"/>
                </a:solidFill>
                <a:latin typeface="Times New Roman" pitchFamily="18" charset="0"/>
                <a:cs typeface="Times New Roman" pitchFamily="18" charset="0"/>
              </a:rPr>
              <a:t>c</a:t>
            </a:r>
            <a:r>
              <a:rPr lang="en-IN" sz="4400" b="0" i="1" strike="noStrike" spc="-49" baseline="30000" dirty="0">
                <a:solidFill>
                  <a:srgbClr val="000000"/>
                </a:solidFill>
                <a:latin typeface="Times New Roman" pitchFamily="18" charset="0"/>
                <a:cs typeface="Times New Roman" pitchFamily="18" charset="0"/>
              </a:rPr>
              <a:t>o</a:t>
            </a:r>
            <a:r>
              <a:rPr lang="en-IN" sz="4400" b="0" i="1" strike="noStrike" spc="-52" baseline="30000" dirty="0">
                <a:solidFill>
                  <a:srgbClr val="000000"/>
                </a:solidFill>
                <a:latin typeface="Times New Roman" pitchFamily="18" charset="0"/>
                <a:cs typeface="Times New Roman" pitchFamily="18" charset="0"/>
              </a:rPr>
              <a:t>n</a:t>
            </a:r>
            <a:r>
              <a:rPr lang="en-IN" sz="4400" b="0" i="1" strike="noStrike" spc="-38" baseline="30000" dirty="0">
                <a:solidFill>
                  <a:srgbClr val="000000"/>
                </a:solidFill>
                <a:latin typeface="Times New Roman" pitchFamily="18" charset="0"/>
                <a:cs typeface="Times New Roman" pitchFamily="18" charset="0"/>
              </a:rPr>
              <a:t>tr</a:t>
            </a:r>
            <a:r>
              <a:rPr lang="en-IN" sz="4400" b="0" i="1" strike="noStrike" spc="-49" baseline="30000" dirty="0">
                <a:solidFill>
                  <a:srgbClr val="000000"/>
                </a:solidFill>
                <a:latin typeface="Times New Roman" pitchFamily="18" charset="0"/>
                <a:cs typeface="Times New Roman" pitchFamily="18" charset="0"/>
              </a:rPr>
              <a:t>o</a:t>
            </a:r>
            <a:r>
              <a:rPr lang="en-IN" sz="4400" b="0" i="1" strike="noStrike" spc="-1" baseline="30000" dirty="0">
                <a:solidFill>
                  <a:srgbClr val="000000"/>
                </a:solidFill>
                <a:latin typeface="Times New Roman" pitchFamily="18" charset="0"/>
                <a:cs typeface="Times New Roman" pitchFamily="18" charset="0"/>
              </a:rPr>
              <a:t>l</a:t>
            </a:r>
            <a:r>
              <a:rPr lang="en-IN" sz="4400" b="0" i="1" strike="noStrike" spc="-162" baseline="30000" dirty="0">
                <a:solidFill>
                  <a:srgbClr val="000000"/>
                </a:solidFill>
                <a:latin typeface="Times New Roman" pitchFamily="18" charset="0"/>
                <a:cs typeface="Times New Roman" pitchFamily="18" charset="0"/>
              </a:rPr>
              <a:t> </a:t>
            </a:r>
            <a:r>
              <a:rPr lang="en-IN" sz="4400" b="0" i="1" strike="noStrike" spc="-18" baseline="30000" dirty="0">
                <a:solidFill>
                  <a:srgbClr val="000000"/>
                </a:solidFill>
                <a:latin typeface="Times New Roman" pitchFamily="18" charset="0"/>
                <a:cs typeface="Times New Roman" pitchFamily="18" charset="0"/>
              </a:rPr>
              <a:t>(</a:t>
            </a:r>
            <a:r>
              <a:rPr lang="en-IN" sz="4400" b="0" i="1" strike="noStrike" spc="-58" baseline="30000" dirty="0">
                <a:solidFill>
                  <a:srgbClr val="000000"/>
                </a:solidFill>
                <a:latin typeface="Times New Roman" pitchFamily="18" charset="0"/>
                <a:cs typeface="Times New Roman" pitchFamily="18" charset="0"/>
              </a:rPr>
              <a:t>m</a:t>
            </a:r>
            <a:r>
              <a:rPr lang="en-IN" sz="4400" b="0" i="1" strike="noStrike" spc="-29" baseline="30000" dirty="0">
                <a:solidFill>
                  <a:srgbClr val="000000"/>
                </a:solidFill>
                <a:latin typeface="Times New Roman" pitchFamily="18" charset="0"/>
                <a:cs typeface="Times New Roman" pitchFamily="18" charset="0"/>
              </a:rPr>
              <a:t>a</a:t>
            </a:r>
            <a:r>
              <a:rPr lang="en-IN" sz="4400" b="0" i="1" strike="noStrike" spc="-52" baseline="30000" dirty="0">
                <a:solidFill>
                  <a:srgbClr val="000000"/>
                </a:solidFill>
                <a:latin typeface="Times New Roman" pitchFamily="18" charset="0"/>
                <a:cs typeface="Times New Roman" pitchFamily="18" charset="0"/>
              </a:rPr>
              <a:t>n</a:t>
            </a:r>
            <a:r>
              <a:rPr lang="en-IN" sz="4400" b="0" i="1" strike="noStrike" spc="-29" baseline="30000" dirty="0">
                <a:solidFill>
                  <a:srgbClr val="000000"/>
                </a:solidFill>
                <a:latin typeface="Times New Roman" pitchFamily="18" charset="0"/>
                <a:cs typeface="Times New Roman" pitchFamily="18" charset="0"/>
              </a:rPr>
              <a:t>a</a:t>
            </a:r>
            <a:r>
              <a:rPr lang="en-IN" sz="4400" b="0" i="1" strike="noStrike" spc="-52" baseline="30000" dirty="0">
                <a:solidFill>
                  <a:srgbClr val="000000"/>
                </a:solidFill>
                <a:latin typeface="Times New Roman" pitchFamily="18" charset="0"/>
                <a:cs typeface="Times New Roman" pitchFamily="18" charset="0"/>
              </a:rPr>
              <a:t>g</a:t>
            </a:r>
            <a:r>
              <a:rPr lang="en-IN" sz="4400" b="0" i="1" strike="noStrike" spc="-38" baseline="30000" dirty="0">
                <a:solidFill>
                  <a:srgbClr val="000000"/>
                </a:solidFill>
                <a:latin typeface="Times New Roman" pitchFamily="18" charset="0"/>
                <a:cs typeface="Times New Roman" pitchFamily="18" charset="0"/>
              </a:rPr>
              <a:t>e</a:t>
            </a:r>
            <a:r>
              <a:rPr lang="en-IN" sz="4400" b="0" i="1" strike="noStrike" spc="-49" baseline="30000" dirty="0">
                <a:solidFill>
                  <a:srgbClr val="000000"/>
                </a:solidFill>
                <a:latin typeface="Times New Roman" pitchFamily="18" charset="0"/>
                <a:cs typeface="Times New Roman" pitchFamily="18" charset="0"/>
              </a:rPr>
              <a:t>m</a:t>
            </a:r>
            <a:r>
              <a:rPr lang="en-IN" sz="4400" b="0" i="1" strike="noStrike" spc="-38" baseline="30000" dirty="0">
                <a:solidFill>
                  <a:srgbClr val="000000"/>
                </a:solidFill>
                <a:latin typeface="Times New Roman" pitchFamily="18" charset="0"/>
                <a:cs typeface="Times New Roman" pitchFamily="18" charset="0"/>
              </a:rPr>
              <a:t>e</a:t>
            </a:r>
            <a:r>
              <a:rPr lang="en-IN" sz="4400" b="0" i="1" strike="noStrike" spc="-29" baseline="30000" dirty="0">
                <a:solidFill>
                  <a:srgbClr val="000000"/>
                </a:solidFill>
                <a:latin typeface="Times New Roman" pitchFamily="18" charset="0"/>
                <a:cs typeface="Times New Roman" pitchFamily="18" charset="0"/>
              </a:rPr>
              <a:t>n</a:t>
            </a:r>
            <a:r>
              <a:rPr lang="en-IN" sz="4400" b="0" i="1" strike="noStrike" spc="-38" baseline="30000" dirty="0">
                <a:solidFill>
                  <a:srgbClr val="000000"/>
                </a:solidFill>
                <a:latin typeface="Times New Roman" pitchFamily="18" charset="0"/>
                <a:cs typeface="Times New Roman" pitchFamily="18" charset="0"/>
              </a:rPr>
              <a:t>t</a:t>
            </a:r>
            <a:r>
              <a:rPr lang="en-IN" sz="4400" b="0" i="1" strike="noStrike" spc="-4" baseline="30000" dirty="0">
                <a:solidFill>
                  <a:srgbClr val="000000"/>
                </a:solidFill>
                <a:latin typeface="Times New Roman" pitchFamily="18" charset="0"/>
                <a:cs typeface="Times New Roman" pitchFamily="18" charset="0"/>
              </a:rPr>
              <a:t>).</a:t>
            </a:r>
            <a:endParaRPr lang="en-IN" sz="4400" b="0" strike="noStrike" spc="-1" baseline="30000" dirty="0">
              <a:latin typeface="Times New Roman" pitchFamily="18" charset="0"/>
              <a:cs typeface="Times New Roman" pitchFamily="18" charset="0"/>
            </a:endParaRPr>
          </a:p>
          <a:p>
            <a:pPr marL="500400" indent="-487440">
              <a:lnSpc>
                <a:spcPct val="100000"/>
              </a:lnSpc>
              <a:spcBef>
                <a:spcPts val="490"/>
              </a:spcBef>
              <a:buClr>
                <a:srgbClr val="000000"/>
              </a:buClr>
              <a:buFont typeface="Arial"/>
              <a:buChar char="•"/>
            </a:pPr>
            <a:r>
              <a:rPr lang="en-IN" sz="4400" b="0" i="1" strike="noStrike" spc="-49" baseline="30000" dirty="0">
                <a:solidFill>
                  <a:srgbClr val="000000"/>
                </a:solidFill>
                <a:latin typeface="Times New Roman" pitchFamily="18" charset="0"/>
                <a:cs typeface="Times New Roman" pitchFamily="18" charset="0"/>
              </a:rPr>
              <a:t>E</a:t>
            </a:r>
            <a:r>
              <a:rPr lang="en-IN" sz="4400" b="0" i="1" strike="noStrike" spc="-38" baseline="30000" dirty="0">
                <a:solidFill>
                  <a:srgbClr val="000000"/>
                </a:solidFill>
                <a:latin typeface="Times New Roman" pitchFamily="18" charset="0"/>
                <a:cs typeface="Times New Roman" pitchFamily="18" charset="0"/>
              </a:rPr>
              <a:t>rr</a:t>
            </a:r>
            <a:r>
              <a:rPr lang="en-IN" sz="4400" b="0" i="1" strike="noStrike" spc="-49" baseline="30000" dirty="0">
                <a:solidFill>
                  <a:srgbClr val="000000"/>
                </a:solidFill>
                <a:latin typeface="Times New Roman" pitchFamily="18" charset="0"/>
                <a:cs typeface="Times New Roman" pitchFamily="18" charset="0"/>
              </a:rPr>
              <a:t>o</a:t>
            </a:r>
            <a:r>
              <a:rPr lang="en-IN" sz="4400" b="0" i="1" strike="noStrike" spc="-12" baseline="30000" dirty="0">
                <a:solidFill>
                  <a:srgbClr val="000000"/>
                </a:solidFill>
                <a:latin typeface="Times New Roman" pitchFamily="18" charset="0"/>
                <a:cs typeface="Times New Roman" pitchFamily="18" charset="0"/>
              </a:rPr>
              <a:t>r</a:t>
            </a:r>
            <a:r>
              <a:rPr lang="en-IN" sz="4400" b="0" i="1" strike="noStrike" spc="-117" baseline="30000" dirty="0">
                <a:solidFill>
                  <a:srgbClr val="000000"/>
                </a:solidFill>
                <a:latin typeface="Times New Roman" pitchFamily="18" charset="0"/>
                <a:cs typeface="Times New Roman" pitchFamily="18" charset="0"/>
              </a:rPr>
              <a:t> </a:t>
            </a:r>
            <a:r>
              <a:rPr lang="en-IN" sz="4400" b="0" i="1" strike="noStrike" spc="-29" baseline="30000" dirty="0">
                <a:solidFill>
                  <a:srgbClr val="000000"/>
                </a:solidFill>
                <a:latin typeface="Times New Roman" pitchFamily="18" charset="0"/>
                <a:cs typeface="Times New Roman" pitchFamily="18" charset="0"/>
              </a:rPr>
              <a:t>h</a:t>
            </a:r>
            <a:r>
              <a:rPr lang="en-IN" sz="4400" b="0" i="1" strike="noStrike" spc="-52" baseline="30000" dirty="0">
                <a:solidFill>
                  <a:srgbClr val="000000"/>
                </a:solidFill>
                <a:latin typeface="Times New Roman" pitchFamily="18" charset="0"/>
                <a:cs typeface="Times New Roman" pitchFamily="18" charset="0"/>
              </a:rPr>
              <a:t>a</a:t>
            </a:r>
            <a:r>
              <a:rPr lang="en-IN" sz="4400" b="0" i="1" strike="noStrike" spc="-29" baseline="30000" dirty="0">
                <a:solidFill>
                  <a:srgbClr val="000000"/>
                </a:solidFill>
                <a:latin typeface="Times New Roman" pitchFamily="18" charset="0"/>
                <a:cs typeface="Times New Roman" pitchFamily="18" charset="0"/>
              </a:rPr>
              <a:t>n</a:t>
            </a:r>
            <a:r>
              <a:rPr lang="en-IN" sz="4400" b="0" i="1" strike="noStrike" spc="-52" baseline="30000" dirty="0">
                <a:solidFill>
                  <a:srgbClr val="000000"/>
                </a:solidFill>
                <a:latin typeface="Times New Roman" pitchFamily="18" charset="0"/>
                <a:cs typeface="Times New Roman" pitchFamily="18" charset="0"/>
              </a:rPr>
              <a:t>d</a:t>
            </a:r>
            <a:r>
              <a:rPr lang="en-IN" sz="4400" b="0" i="1" strike="noStrike" spc="-12" baseline="30000" dirty="0">
                <a:solidFill>
                  <a:srgbClr val="000000"/>
                </a:solidFill>
                <a:latin typeface="Times New Roman" pitchFamily="18" charset="0"/>
                <a:cs typeface="Times New Roman" pitchFamily="18" charset="0"/>
              </a:rPr>
              <a:t>li</a:t>
            </a:r>
            <a:r>
              <a:rPr lang="en-IN" sz="4400" b="0" i="1" strike="noStrike" spc="-29" baseline="30000" dirty="0">
                <a:solidFill>
                  <a:srgbClr val="000000"/>
                </a:solidFill>
                <a:latin typeface="Times New Roman" pitchFamily="18" charset="0"/>
                <a:cs typeface="Times New Roman" pitchFamily="18" charset="0"/>
              </a:rPr>
              <a:t>ng</a:t>
            </a:r>
            <a:endParaRPr lang="en-IN" sz="4400" b="0" strike="noStrike" spc="-1" baseline="30000" dirty="0">
              <a:latin typeface="Times New Roman" pitchFamily="18" charset="0"/>
              <a:cs typeface="Times New Roman" pitchFamily="18" charset="0"/>
            </a:endParaRPr>
          </a:p>
          <a:p>
            <a:pPr marL="500400" indent="-487440">
              <a:lnSpc>
                <a:spcPts val="4609"/>
              </a:lnSpc>
              <a:spcBef>
                <a:spcPts val="1154"/>
              </a:spcBef>
              <a:buClr>
                <a:srgbClr val="000000"/>
              </a:buClr>
              <a:buFont typeface="Arial"/>
              <a:buChar char="•"/>
            </a:pPr>
            <a:r>
              <a:rPr lang="en-IN" sz="4400" b="0" i="1" strike="noStrike" spc="-49" baseline="30000" dirty="0">
                <a:solidFill>
                  <a:srgbClr val="000000"/>
                </a:solidFill>
                <a:latin typeface="Times New Roman" pitchFamily="18" charset="0"/>
                <a:cs typeface="Times New Roman" pitchFamily="18" charset="0"/>
              </a:rPr>
              <a:t>P</a:t>
            </a:r>
            <a:r>
              <a:rPr lang="en-IN" sz="4400" b="0" i="1" strike="noStrike" spc="-38" baseline="30000" dirty="0">
                <a:solidFill>
                  <a:srgbClr val="000000"/>
                </a:solidFill>
                <a:latin typeface="Times New Roman" pitchFamily="18" charset="0"/>
                <a:cs typeface="Times New Roman" pitchFamily="18" charset="0"/>
              </a:rPr>
              <a:t>r</a:t>
            </a:r>
            <a:r>
              <a:rPr lang="en-IN" sz="4400" b="0" i="1" strike="noStrike" spc="-49" baseline="30000" dirty="0">
                <a:solidFill>
                  <a:srgbClr val="000000"/>
                </a:solidFill>
                <a:latin typeface="Times New Roman" pitchFamily="18" charset="0"/>
                <a:cs typeface="Times New Roman" pitchFamily="18" charset="0"/>
              </a:rPr>
              <a:t>o</a:t>
            </a:r>
            <a:r>
              <a:rPr lang="en-IN" sz="4400" b="0" i="1" strike="noStrike" spc="-38" baseline="30000" dirty="0">
                <a:solidFill>
                  <a:srgbClr val="000000"/>
                </a:solidFill>
                <a:latin typeface="Times New Roman" pitchFamily="18" charset="0"/>
                <a:cs typeface="Times New Roman" pitchFamily="18" charset="0"/>
              </a:rPr>
              <a:t>t</a:t>
            </a:r>
            <a:r>
              <a:rPr lang="en-IN" sz="4400" b="0" i="1" strike="noStrike" spc="-49" baseline="30000" dirty="0">
                <a:solidFill>
                  <a:srgbClr val="000000"/>
                </a:solidFill>
                <a:latin typeface="Times New Roman" pitchFamily="18" charset="0"/>
                <a:cs typeface="Times New Roman" pitchFamily="18" charset="0"/>
              </a:rPr>
              <a:t>e</a:t>
            </a:r>
            <a:r>
              <a:rPr lang="en-IN" sz="4400" b="0" i="1" strike="noStrike" spc="-43" baseline="30000" dirty="0">
                <a:solidFill>
                  <a:srgbClr val="000000"/>
                </a:solidFill>
                <a:latin typeface="Times New Roman" pitchFamily="18" charset="0"/>
                <a:cs typeface="Times New Roman" pitchFamily="18" charset="0"/>
              </a:rPr>
              <a:t>c</a:t>
            </a:r>
            <a:r>
              <a:rPr lang="en-IN" sz="4400" b="0" i="1" strike="noStrike" spc="-38" baseline="30000" dirty="0">
                <a:solidFill>
                  <a:srgbClr val="000000"/>
                </a:solidFill>
                <a:latin typeface="Times New Roman" pitchFamily="18" charset="0"/>
                <a:cs typeface="Times New Roman" pitchFamily="18" charset="0"/>
              </a:rPr>
              <a:t>t</a:t>
            </a:r>
            <a:r>
              <a:rPr lang="en-IN" sz="4400" b="0" i="1" strike="noStrike" spc="-29" baseline="30000" dirty="0">
                <a:solidFill>
                  <a:srgbClr val="000000"/>
                </a:solidFill>
                <a:latin typeface="Times New Roman" pitchFamily="18" charset="0"/>
                <a:cs typeface="Times New Roman" pitchFamily="18" charset="0"/>
              </a:rPr>
              <a:t>i</a:t>
            </a:r>
            <a:r>
              <a:rPr lang="en-IN" sz="4400" b="0" i="1" strike="noStrike" spc="-52" baseline="30000" dirty="0">
                <a:solidFill>
                  <a:srgbClr val="000000"/>
                </a:solidFill>
                <a:latin typeface="Times New Roman" pitchFamily="18" charset="0"/>
                <a:cs typeface="Times New Roman" pitchFamily="18" charset="0"/>
              </a:rPr>
              <a:t>n</a:t>
            </a:r>
            <a:r>
              <a:rPr lang="en-IN" sz="4400" b="0" i="1" strike="noStrike" spc="-24" baseline="30000" dirty="0">
                <a:solidFill>
                  <a:srgbClr val="000000"/>
                </a:solidFill>
                <a:latin typeface="Times New Roman" pitchFamily="18" charset="0"/>
                <a:cs typeface="Times New Roman" pitchFamily="18" charset="0"/>
              </a:rPr>
              <a:t>g</a:t>
            </a:r>
            <a:r>
              <a:rPr lang="en-IN" sz="4400" b="0" i="1" strike="noStrike" spc="-103" baseline="30000" dirty="0">
                <a:solidFill>
                  <a:srgbClr val="000000"/>
                </a:solidFill>
                <a:latin typeface="Times New Roman" pitchFamily="18" charset="0"/>
                <a:cs typeface="Times New Roman" pitchFamily="18" charset="0"/>
              </a:rPr>
              <a:t> </a:t>
            </a:r>
            <a:r>
              <a:rPr lang="en-IN" sz="4400" b="0" i="1" strike="noStrike" spc="-12" baseline="30000" dirty="0">
                <a:solidFill>
                  <a:srgbClr val="000000"/>
                </a:solidFill>
                <a:latin typeface="Times New Roman" pitchFamily="18" charset="0"/>
                <a:cs typeface="Times New Roman" pitchFamily="18" charset="0"/>
              </a:rPr>
              <a:t>it</a:t>
            </a:r>
            <a:r>
              <a:rPr lang="en-IN" sz="4400" b="0" i="1" strike="noStrike" spc="-49" baseline="30000" dirty="0">
                <a:solidFill>
                  <a:srgbClr val="000000"/>
                </a:solidFill>
                <a:latin typeface="Times New Roman" pitchFamily="18" charset="0"/>
                <a:cs typeface="Times New Roman" pitchFamily="18" charset="0"/>
              </a:rPr>
              <a:t>s</a:t>
            </a:r>
            <a:r>
              <a:rPr lang="en-IN" sz="4400" b="0" i="1" strike="noStrike" spc="-38" baseline="30000" dirty="0">
                <a:solidFill>
                  <a:srgbClr val="000000"/>
                </a:solidFill>
                <a:latin typeface="Times New Roman" pitchFamily="18" charset="0"/>
                <a:cs typeface="Times New Roman" pitchFamily="18" charset="0"/>
              </a:rPr>
              <a:t>e</a:t>
            </a:r>
            <a:r>
              <a:rPr lang="en-IN" sz="4400" b="0" i="1" strike="noStrike" spc="-12" baseline="30000" dirty="0">
                <a:solidFill>
                  <a:srgbClr val="000000"/>
                </a:solidFill>
                <a:latin typeface="Times New Roman" pitchFamily="18" charset="0"/>
                <a:cs typeface="Times New Roman" pitchFamily="18" charset="0"/>
              </a:rPr>
              <a:t>lf</a:t>
            </a:r>
            <a:r>
              <a:rPr lang="en-IN" sz="4400" b="0" i="1" strike="noStrike" spc="-83" baseline="30000" dirty="0">
                <a:solidFill>
                  <a:srgbClr val="000000"/>
                </a:solidFill>
                <a:latin typeface="Times New Roman" pitchFamily="18" charset="0"/>
                <a:cs typeface="Times New Roman" pitchFamily="18" charset="0"/>
              </a:rPr>
              <a:t> </a:t>
            </a:r>
            <a:r>
              <a:rPr lang="en-IN" sz="4400" b="0" i="1" strike="noStrike" spc="-43" baseline="30000" dirty="0">
                <a:solidFill>
                  <a:srgbClr val="000000"/>
                </a:solidFill>
                <a:latin typeface="Times New Roman" pitchFamily="18" charset="0"/>
                <a:cs typeface="Times New Roman" pitchFamily="18" charset="0"/>
              </a:rPr>
              <a:t>f</a:t>
            </a:r>
            <a:r>
              <a:rPr lang="en-IN" sz="4400" b="0" i="1" strike="noStrike" spc="-38" baseline="30000" dirty="0">
                <a:solidFill>
                  <a:srgbClr val="000000"/>
                </a:solidFill>
                <a:latin typeface="Times New Roman" pitchFamily="18" charset="0"/>
                <a:cs typeface="Times New Roman" pitchFamily="18" charset="0"/>
              </a:rPr>
              <a:t>r</a:t>
            </a:r>
            <a:r>
              <a:rPr lang="en-IN" sz="4400" b="0" i="1" strike="noStrike" spc="-49" baseline="30000" dirty="0">
                <a:solidFill>
                  <a:srgbClr val="000000"/>
                </a:solidFill>
                <a:latin typeface="Times New Roman" pitchFamily="18" charset="0"/>
                <a:cs typeface="Times New Roman" pitchFamily="18" charset="0"/>
              </a:rPr>
              <a:t>o</a:t>
            </a:r>
            <a:r>
              <a:rPr lang="en-IN" sz="4400" b="0" i="1" strike="noStrike" spc="-32" baseline="30000" dirty="0">
                <a:solidFill>
                  <a:srgbClr val="000000"/>
                </a:solidFill>
                <a:latin typeface="Times New Roman" pitchFamily="18" charset="0"/>
                <a:cs typeface="Times New Roman" pitchFamily="18" charset="0"/>
              </a:rPr>
              <a:t>m</a:t>
            </a:r>
            <a:r>
              <a:rPr lang="en-IN" sz="4400" b="0" i="1" strike="noStrike" spc="-154" baseline="30000" dirty="0">
                <a:solidFill>
                  <a:srgbClr val="000000"/>
                </a:solidFill>
                <a:latin typeface="Times New Roman" pitchFamily="18" charset="0"/>
                <a:cs typeface="Times New Roman" pitchFamily="18" charset="0"/>
              </a:rPr>
              <a:t> </a:t>
            </a:r>
            <a:r>
              <a:rPr lang="en-IN" sz="4400" b="0" i="1" strike="noStrike" spc="-29" baseline="30000" dirty="0">
                <a:solidFill>
                  <a:srgbClr val="000000"/>
                </a:solidFill>
                <a:latin typeface="Times New Roman" pitchFamily="18" charset="0"/>
                <a:cs typeface="Times New Roman" pitchFamily="18" charset="0"/>
              </a:rPr>
              <a:t>u</a:t>
            </a:r>
            <a:r>
              <a:rPr lang="en-IN" sz="4400" b="0" i="1" strike="noStrike" spc="-49" baseline="30000" dirty="0">
                <a:solidFill>
                  <a:srgbClr val="000000"/>
                </a:solidFill>
                <a:latin typeface="Times New Roman" pitchFamily="18" charset="0"/>
                <a:cs typeface="Times New Roman" pitchFamily="18" charset="0"/>
              </a:rPr>
              <a:t>s</a:t>
            </a:r>
            <a:r>
              <a:rPr lang="en-IN" sz="4400" b="0" i="1" strike="noStrike" spc="-38" baseline="30000" dirty="0">
                <a:solidFill>
                  <a:srgbClr val="000000"/>
                </a:solidFill>
                <a:latin typeface="Times New Roman" pitchFamily="18" charset="0"/>
                <a:cs typeface="Times New Roman" pitchFamily="18" charset="0"/>
              </a:rPr>
              <a:t>e</a:t>
            </a:r>
            <a:r>
              <a:rPr lang="en-IN" sz="4400" b="0" i="1" strike="noStrike" spc="-12" baseline="30000" dirty="0">
                <a:solidFill>
                  <a:srgbClr val="000000"/>
                </a:solidFill>
                <a:latin typeface="Times New Roman" pitchFamily="18" charset="0"/>
                <a:cs typeface="Times New Roman" pitchFamily="18" charset="0"/>
              </a:rPr>
              <a:t>r</a:t>
            </a:r>
            <a:r>
              <a:rPr lang="en-IN" sz="4400" b="0" i="1" strike="noStrike" spc="-89" baseline="30000" dirty="0">
                <a:solidFill>
                  <a:srgbClr val="000000"/>
                </a:solidFill>
                <a:latin typeface="Times New Roman" pitchFamily="18" charset="0"/>
                <a:cs typeface="Times New Roman" pitchFamily="18" charset="0"/>
              </a:rPr>
              <a:t> </a:t>
            </a:r>
            <a:r>
              <a:rPr lang="en-IN" sz="4400" b="0" i="1" strike="noStrike" spc="-29" baseline="30000" dirty="0">
                <a:solidFill>
                  <a:srgbClr val="000000"/>
                </a:solidFill>
                <a:latin typeface="Times New Roman" pitchFamily="18" charset="0"/>
                <a:cs typeface="Times New Roman" pitchFamily="18" charset="0"/>
              </a:rPr>
              <a:t>&amp;</a:t>
            </a:r>
            <a:r>
              <a:rPr lang="en-IN" sz="4400" b="0" i="1" strike="noStrike" spc="-32" baseline="30000" dirty="0">
                <a:solidFill>
                  <a:srgbClr val="000000"/>
                </a:solidFill>
                <a:latin typeface="Times New Roman" pitchFamily="18" charset="0"/>
                <a:cs typeface="Times New Roman" pitchFamily="18" charset="0"/>
              </a:rPr>
              <a:t> </a:t>
            </a:r>
            <a:r>
              <a:rPr lang="en-IN" sz="4400" b="0" i="1" strike="noStrike" spc="-52" baseline="30000" dirty="0">
                <a:solidFill>
                  <a:srgbClr val="000000"/>
                </a:solidFill>
                <a:latin typeface="Times New Roman" pitchFamily="18" charset="0"/>
                <a:cs typeface="Times New Roman" pitchFamily="18" charset="0"/>
              </a:rPr>
              <a:t>p</a:t>
            </a:r>
            <a:r>
              <a:rPr lang="en-IN" sz="4400" b="0" i="1" strike="noStrike" spc="-38" baseline="30000" dirty="0">
                <a:solidFill>
                  <a:srgbClr val="000000"/>
                </a:solidFill>
                <a:latin typeface="Times New Roman" pitchFamily="18" charset="0"/>
                <a:cs typeface="Times New Roman" pitchFamily="18" charset="0"/>
              </a:rPr>
              <a:t>r</a:t>
            </a:r>
            <a:r>
              <a:rPr lang="en-IN" sz="4400" b="0" i="1" strike="noStrike" spc="-49" baseline="30000" dirty="0">
                <a:solidFill>
                  <a:srgbClr val="000000"/>
                </a:solidFill>
                <a:latin typeface="Times New Roman" pitchFamily="18" charset="0"/>
                <a:cs typeface="Times New Roman" pitchFamily="18" charset="0"/>
              </a:rPr>
              <a:t>o</a:t>
            </a:r>
            <a:r>
              <a:rPr lang="en-IN" sz="4400" b="0" i="1" strike="noStrike" spc="-38" baseline="30000" dirty="0">
                <a:solidFill>
                  <a:srgbClr val="000000"/>
                </a:solidFill>
                <a:latin typeface="Times New Roman" pitchFamily="18" charset="0"/>
                <a:cs typeface="Times New Roman" pitchFamily="18" charset="0"/>
              </a:rPr>
              <a:t>t</a:t>
            </a:r>
            <a:r>
              <a:rPr lang="en-IN" sz="4400" b="0" i="1" strike="noStrike" spc="-49" baseline="30000" dirty="0">
                <a:solidFill>
                  <a:srgbClr val="000000"/>
                </a:solidFill>
                <a:latin typeface="Times New Roman" pitchFamily="18" charset="0"/>
                <a:cs typeface="Times New Roman" pitchFamily="18" charset="0"/>
              </a:rPr>
              <a:t>e</a:t>
            </a:r>
            <a:r>
              <a:rPr lang="en-IN" sz="4400" b="0" i="1" strike="noStrike" spc="-43" baseline="30000" dirty="0">
                <a:solidFill>
                  <a:srgbClr val="000000"/>
                </a:solidFill>
                <a:latin typeface="Times New Roman" pitchFamily="18" charset="0"/>
                <a:cs typeface="Times New Roman" pitchFamily="18" charset="0"/>
              </a:rPr>
              <a:t>c</a:t>
            </a:r>
            <a:r>
              <a:rPr lang="en-IN" sz="4400" b="0" i="1" strike="noStrike" spc="-38" baseline="30000" dirty="0">
                <a:solidFill>
                  <a:srgbClr val="000000"/>
                </a:solidFill>
                <a:latin typeface="Times New Roman" pitchFamily="18" charset="0"/>
                <a:cs typeface="Times New Roman" pitchFamily="18" charset="0"/>
              </a:rPr>
              <a:t>t</a:t>
            </a:r>
            <a:r>
              <a:rPr lang="en-IN" sz="4400" b="0" i="1" strike="noStrike" spc="-29" baseline="30000" dirty="0">
                <a:solidFill>
                  <a:srgbClr val="000000"/>
                </a:solidFill>
                <a:latin typeface="Times New Roman" pitchFamily="18" charset="0"/>
                <a:cs typeface="Times New Roman" pitchFamily="18" charset="0"/>
              </a:rPr>
              <a:t>i</a:t>
            </a:r>
            <a:r>
              <a:rPr lang="en-IN" sz="4400" b="0" i="1" strike="noStrike" spc="-52" baseline="30000" dirty="0">
                <a:solidFill>
                  <a:srgbClr val="000000"/>
                </a:solidFill>
                <a:latin typeface="Times New Roman" pitchFamily="18" charset="0"/>
                <a:cs typeface="Times New Roman" pitchFamily="18" charset="0"/>
              </a:rPr>
              <a:t>n</a:t>
            </a:r>
            <a:r>
              <a:rPr lang="en-IN" sz="4400" b="0" i="1" strike="noStrike" spc="-24" baseline="30000" dirty="0">
                <a:solidFill>
                  <a:srgbClr val="000000"/>
                </a:solidFill>
                <a:latin typeface="Times New Roman" pitchFamily="18" charset="0"/>
                <a:cs typeface="Times New Roman" pitchFamily="18" charset="0"/>
              </a:rPr>
              <a:t>g</a:t>
            </a:r>
            <a:r>
              <a:rPr lang="en-IN" sz="4400" b="0" i="1" strike="noStrike" spc="-97" baseline="30000" dirty="0">
                <a:solidFill>
                  <a:srgbClr val="000000"/>
                </a:solidFill>
                <a:latin typeface="Times New Roman" pitchFamily="18" charset="0"/>
                <a:cs typeface="Times New Roman" pitchFamily="18" charset="0"/>
              </a:rPr>
              <a:t> </a:t>
            </a:r>
            <a:r>
              <a:rPr lang="en-IN" sz="4400" b="0" i="1" strike="noStrike" spc="-29" baseline="30000" dirty="0">
                <a:solidFill>
                  <a:srgbClr val="000000"/>
                </a:solidFill>
                <a:latin typeface="Times New Roman" pitchFamily="18" charset="0"/>
                <a:cs typeface="Times New Roman" pitchFamily="18" charset="0"/>
              </a:rPr>
              <a:t>u</a:t>
            </a:r>
            <a:r>
              <a:rPr lang="en-IN" sz="4400" b="0" i="1" strike="noStrike" spc="-49" baseline="30000" dirty="0">
                <a:solidFill>
                  <a:srgbClr val="000000"/>
                </a:solidFill>
                <a:latin typeface="Times New Roman" pitchFamily="18" charset="0"/>
                <a:cs typeface="Times New Roman" pitchFamily="18" charset="0"/>
              </a:rPr>
              <a:t>s</a:t>
            </a:r>
            <a:r>
              <a:rPr lang="en-IN" sz="4400" b="0" i="1" strike="noStrike" spc="-38" baseline="30000" dirty="0">
                <a:solidFill>
                  <a:srgbClr val="000000"/>
                </a:solidFill>
                <a:latin typeface="Times New Roman" pitchFamily="18" charset="0"/>
                <a:cs typeface="Times New Roman" pitchFamily="18" charset="0"/>
              </a:rPr>
              <a:t>e</a:t>
            </a:r>
            <a:r>
              <a:rPr lang="en-IN" sz="4400" b="0" i="1" strike="noStrike" spc="-12" baseline="30000" dirty="0">
                <a:solidFill>
                  <a:srgbClr val="000000"/>
                </a:solidFill>
                <a:latin typeface="Times New Roman" pitchFamily="18" charset="0"/>
                <a:cs typeface="Times New Roman" pitchFamily="18" charset="0"/>
              </a:rPr>
              <a:t>r</a:t>
            </a:r>
            <a:r>
              <a:rPr lang="en-IN" sz="4400" b="0" i="1" strike="noStrike" spc="-89" baseline="30000" dirty="0">
                <a:solidFill>
                  <a:srgbClr val="000000"/>
                </a:solidFill>
                <a:latin typeface="Times New Roman" pitchFamily="18" charset="0"/>
                <a:cs typeface="Times New Roman" pitchFamily="18" charset="0"/>
              </a:rPr>
              <a:t> </a:t>
            </a:r>
            <a:r>
              <a:rPr lang="en-IN" sz="4400" b="0" i="1" strike="noStrike" spc="-43" baseline="30000" dirty="0">
                <a:solidFill>
                  <a:srgbClr val="000000"/>
                </a:solidFill>
                <a:latin typeface="Times New Roman" pitchFamily="18" charset="0"/>
                <a:cs typeface="Times New Roman" pitchFamily="18" charset="0"/>
              </a:rPr>
              <a:t>f</a:t>
            </a:r>
            <a:r>
              <a:rPr lang="en-IN" sz="4400" b="0" i="1" strike="noStrike" spc="-38" baseline="30000" dirty="0">
                <a:solidFill>
                  <a:srgbClr val="000000"/>
                </a:solidFill>
                <a:latin typeface="Times New Roman" pitchFamily="18" charset="0"/>
                <a:cs typeface="Times New Roman" pitchFamily="18" charset="0"/>
              </a:rPr>
              <a:t>r</a:t>
            </a:r>
            <a:r>
              <a:rPr lang="en-IN" sz="4400" b="0" i="1" strike="noStrike" spc="-49" baseline="30000" dirty="0">
                <a:solidFill>
                  <a:srgbClr val="000000"/>
                </a:solidFill>
                <a:latin typeface="Times New Roman" pitchFamily="18" charset="0"/>
                <a:cs typeface="Times New Roman" pitchFamily="18" charset="0"/>
              </a:rPr>
              <a:t>o</a:t>
            </a:r>
            <a:r>
              <a:rPr lang="en-IN" sz="4400" b="0" i="1" strike="noStrike" spc="-32" baseline="30000" dirty="0">
                <a:solidFill>
                  <a:srgbClr val="000000"/>
                </a:solidFill>
                <a:latin typeface="Times New Roman" pitchFamily="18" charset="0"/>
                <a:cs typeface="Times New Roman" pitchFamily="18" charset="0"/>
              </a:rPr>
              <a:t>m</a:t>
            </a:r>
            <a:r>
              <a:rPr lang="en-IN" sz="4400" b="0" i="1" strike="noStrike" spc="-12" baseline="30000" dirty="0">
                <a:solidFill>
                  <a:srgbClr val="000000"/>
                </a:solidFill>
                <a:latin typeface="Times New Roman" pitchFamily="18" charset="0"/>
                <a:cs typeface="Times New Roman" pitchFamily="18" charset="0"/>
              </a:rPr>
              <a:t> </a:t>
            </a:r>
            <a:r>
              <a:rPr lang="en-IN" sz="4400" b="0" i="1" strike="noStrike" spc="-29" baseline="30000" dirty="0">
                <a:solidFill>
                  <a:srgbClr val="000000"/>
                </a:solidFill>
                <a:latin typeface="Times New Roman" pitchFamily="18" charset="0"/>
                <a:cs typeface="Times New Roman" pitchFamily="18" charset="0"/>
              </a:rPr>
              <a:t>o</a:t>
            </a:r>
            <a:r>
              <a:rPr lang="en-IN" sz="4400" b="0" i="1" strike="noStrike" spc="-32" baseline="30000" dirty="0">
                <a:solidFill>
                  <a:srgbClr val="000000"/>
                </a:solidFill>
                <a:latin typeface="Times New Roman" pitchFamily="18" charset="0"/>
                <a:cs typeface="Times New Roman" pitchFamily="18" charset="0"/>
              </a:rPr>
              <a:t>t</a:t>
            </a:r>
            <a:r>
              <a:rPr lang="en-IN" sz="4400" b="0" i="1" strike="noStrike" spc="-29" baseline="30000" dirty="0">
                <a:solidFill>
                  <a:srgbClr val="000000"/>
                </a:solidFill>
                <a:latin typeface="Times New Roman" pitchFamily="18" charset="0"/>
                <a:cs typeface="Times New Roman" pitchFamily="18" charset="0"/>
              </a:rPr>
              <a:t>h</a:t>
            </a:r>
            <a:r>
              <a:rPr lang="en-IN" sz="4400" b="0" i="1" strike="noStrike" spc="-49" baseline="30000" dirty="0">
                <a:solidFill>
                  <a:srgbClr val="000000"/>
                </a:solidFill>
                <a:latin typeface="Times New Roman" pitchFamily="18" charset="0"/>
                <a:cs typeface="Times New Roman" pitchFamily="18" charset="0"/>
              </a:rPr>
              <a:t>e</a:t>
            </a:r>
            <a:r>
              <a:rPr lang="en-IN" sz="4400" b="0" i="1" strike="noStrike" spc="-12" baseline="30000" dirty="0">
                <a:solidFill>
                  <a:srgbClr val="000000"/>
                </a:solidFill>
                <a:latin typeface="Times New Roman" pitchFamily="18" charset="0"/>
                <a:cs typeface="Times New Roman" pitchFamily="18" charset="0"/>
              </a:rPr>
              <a:t>r</a:t>
            </a:r>
            <a:r>
              <a:rPr lang="en-IN" sz="4400" b="0" i="1" strike="noStrike" spc="-111" baseline="30000" dirty="0">
                <a:solidFill>
                  <a:srgbClr val="000000"/>
                </a:solidFill>
                <a:latin typeface="Times New Roman" pitchFamily="18" charset="0"/>
                <a:cs typeface="Times New Roman" pitchFamily="18" charset="0"/>
              </a:rPr>
              <a:t> </a:t>
            </a:r>
            <a:r>
              <a:rPr lang="en-IN" sz="4400" b="0" i="1" strike="noStrike" spc="-52" baseline="30000" dirty="0">
                <a:solidFill>
                  <a:srgbClr val="000000"/>
                </a:solidFill>
                <a:latin typeface="Times New Roman" pitchFamily="18" charset="0"/>
                <a:cs typeface="Times New Roman" pitchFamily="18" charset="0"/>
              </a:rPr>
              <a:t>u</a:t>
            </a:r>
            <a:r>
              <a:rPr lang="en-IN" sz="4400" b="0" i="1" strike="noStrike" spc="-49" baseline="30000" dirty="0">
                <a:solidFill>
                  <a:srgbClr val="000000"/>
                </a:solidFill>
                <a:latin typeface="Times New Roman" pitchFamily="18" charset="0"/>
                <a:cs typeface="Times New Roman" pitchFamily="18" charset="0"/>
              </a:rPr>
              <a:t>se</a:t>
            </a:r>
            <a:r>
              <a:rPr lang="en-IN" sz="4400" b="0" i="1" strike="noStrike" spc="-38" baseline="30000" dirty="0">
                <a:solidFill>
                  <a:srgbClr val="000000"/>
                </a:solidFill>
                <a:latin typeface="Times New Roman" pitchFamily="18" charset="0"/>
                <a:cs typeface="Times New Roman" pitchFamily="18" charset="0"/>
              </a:rPr>
              <a:t>r</a:t>
            </a:r>
            <a:r>
              <a:rPr lang="en-IN" sz="4400" b="0" i="1" strike="noStrike" spc="-49" baseline="30000" dirty="0">
                <a:solidFill>
                  <a:srgbClr val="000000"/>
                </a:solidFill>
                <a:latin typeface="Times New Roman" pitchFamily="18" charset="0"/>
                <a:cs typeface="Times New Roman" pitchFamily="18" charset="0"/>
              </a:rPr>
              <a:t>s</a:t>
            </a:r>
            <a:r>
              <a:rPr lang="en-IN" sz="4400" b="0" i="1" strike="noStrike" spc="-1" baseline="30000" dirty="0">
                <a:solidFill>
                  <a:srgbClr val="000000"/>
                </a:solidFill>
                <a:latin typeface="Times New Roman" pitchFamily="18" charset="0"/>
                <a:cs typeface="Times New Roman" pitchFamily="18" charset="0"/>
              </a:rPr>
              <a:t>.</a:t>
            </a:r>
            <a:endParaRPr lang="en-IN" sz="4400" b="0" strike="noStrike" spc="-1" baseline="30000" dirty="0">
              <a:latin typeface="Times New Roman" pitchFamily="18" charset="0"/>
              <a:cs typeface="Times New Roman" pitchFamily="18" charset="0"/>
            </a:endParaRPr>
          </a:p>
        </p:txBody>
      </p:sp>
      <p:sp>
        <p:nvSpPr>
          <p:cNvPr id="11266" name="AutoShape 2" descr="Image result for types of operating system with examples"/>
          <p:cNvSpPr>
            <a:spLocks noChangeAspect="1" noChangeArrowheads="1"/>
          </p:cNvSpPr>
          <p:nvPr/>
        </p:nvSpPr>
        <p:spPr bwMode="auto">
          <a:xfrm>
            <a:off x="155575" y="-715963"/>
            <a:ext cx="3048000" cy="149542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268" name="AutoShape 4" descr="Image result for types of operating system with examples"/>
          <p:cNvSpPr>
            <a:spLocks noChangeAspect="1" noChangeArrowheads="1"/>
          </p:cNvSpPr>
          <p:nvPr/>
        </p:nvSpPr>
        <p:spPr bwMode="auto">
          <a:xfrm>
            <a:off x="155575" y="-715963"/>
            <a:ext cx="3048000" cy="1495426"/>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1" name="Picture 10" descr="os types.jpg"/>
          <p:cNvPicPr>
            <a:picLocks noChangeAspect="1"/>
          </p:cNvPicPr>
          <p:nvPr/>
        </p:nvPicPr>
        <p:blipFill>
          <a:blip r:embed="rId4"/>
          <a:stretch>
            <a:fillRect/>
          </a:stretch>
        </p:blipFill>
        <p:spPr>
          <a:xfrm>
            <a:off x="3835400" y="6096000"/>
            <a:ext cx="5562600" cy="2729151"/>
          </a:xfrm>
          <a:prstGeom prst="rect">
            <a:avLst/>
          </a:prstGeom>
          <a:solidFill>
            <a:srgbClr val="FFFFFF">
              <a:shade val="85000"/>
            </a:srgbClr>
          </a:solidFill>
          <a:ln w="635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2"/>
          <p:cNvSpPr/>
          <p:nvPr/>
        </p:nvSpPr>
        <p:spPr>
          <a:xfrm>
            <a:off x="6121400" y="0"/>
            <a:ext cx="1549440" cy="207396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197" name="TextShape 3"/>
          <p:cNvSpPr txBox="1"/>
          <p:nvPr/>
        </p:nvSpPr>
        <p:spPr>
          <a:xfrm>
            <a:off x="863600" y="304800"/>
            <a:ext cx="11397600" cy="1628640"/>
          </a:xfrm>
          <a:prstGeom prst="rect">
            <a:avLst/>
          </a:prstGeom>
          <a:noFill/>
          <a:ln>
            <a:noFill/>
          </a:ln>
        </p:spPr>
        <p:txBody>
          <a:bodyPr lIns="0" tIns="0" rIns="0" bIns="0"/>
          <a:lstStyle/>
          <a:p>
            <a:pPr marL="3722400">
              <a:lnSpc>
                <a:spcPct val="100000"/>
              </a:lnSpc>
            </a:pPr>
            <a:r>
              <a:rPr lang="de-DE" sz="3600" b="1" strike="noStrike" spc="-1" dirty="0" smtClean="0">
                <a:solidFill>
                  <a:srgbClr val="FF0000"/>
                </a:solidFill>
                <a:latin typeface="Times New Roman" pitchFamily="18" charset="0"/>
                <a:cs typeface="Times New Roman" pitchFamily="18" charset="0"/>
              </a:rPr>
              <a:t>          Editor</a:t>
            </a:r>
            <a:endParaRPr lang="de-DE" sz="3600" b="0" strike="noStrike" spc="-1" dirty="0">
              <a:solidFill>
                <a:srgbClr val="FF0000"/>
              </a:solidFill>
              <a:latin typeface="Times New Roman" pitchFamily="18" charset="0"/>
              <a:cs typeface="Times New Roman" pitchFamily="18" charset="0"/>
            </a:endParaRPr>
          </a:p>
        </p:txBody>
      </p:sp>
      <p:sp>
        <p:nvSpPr>
          <p:cNvPr id="6" name="TextShape 3"/>
          <p:cNvSpPr txBox="1"/>
          <p:nvPr/>
        </p:nvSpPr>
        <p:spPr>
          <a:xfrm>
            <a:off x="635000" y="1219200"/>
            <a:ext cx="11397600" cy="1600200"/>
          </a:xfrm>
          <a:prstGeom prst="rect">
            <a:avLst/>
          </a:prstGeom>
          <a:noFill/>
          <a:ln>
            <a:noFill/>
          </a:ln>
        </p:spPr>
        <p:txBody>
          <a:bodyPr lIns="0" tIns="0" rIns="0" bIns="0"/>
          <a:lstStyle/>
          <a:p>
            <a:pPr marL="971550" indent="-571500">
              <a:lnSpc>
                <a:spcPct val="100000"/>
              </a:lnSpc>
              <a:buFont typeface="+mj-lt"/>
              <a:buAutoNum type="arabicPeriod"/>
            </a:pPr>
            <a:r>
              <a:rPr lang="de-DE" sz="2400" b="1" strike="noStrike" spc="-1" dirty="0" smtClean="0">
                <a:solidFill>
                  <a:srgbClr val="2E5796"/>
                </a:solidFill>
                <a:latin typeface="Times New Roman" pitchFamily="18" charset="0"/>
                <a:cs typeface="Times New Roman" pitchFamily="18" charset="0"/>
              </a:rPr>
              <a:t> Line editors</a:t>
            </a:r>
          </a:p>
          <a:p>
            <a:pPr marL="971550" indent="-571500">
              <a:lnSpc>
                <a:spcPct val="100000"/>
              </a:lnSpc>
              <a:buFont typeface="+mj-lt"/>
              <a:buAutoNum type="arabicPeriod"/>
            </a:pPr>
            <a:r>
              <a:rPr lang="de-DE" sz="2400" b="1" spc="-1" dirty="0" smtClean="0">
                <a:solidFill>
                  <a:srgbClr val="2E5796"/>
                </a:solidFill>
                <a:latin typeface="Times New Roman" pitchFamily="18" charset="0"/>
                <a:cs typeface="Times New Roman" pitchFamily="18" charset="0"/>
              </a:rPr>
              <a:t>Screen editors</a:t>
            </a:r>
          </a:p>
          <a:p>
            <a:pPr marL="971550" indent="-571500">
              <a:lnSpc>
                <a:spcPct val="100000"/>
              </a:lnSpc>
              <a:buFont typeface="+mj-lt"/>
              <a:buAutoNum type="arabicPeriod"/>
            </a:pPr>
            <a:r>
              <a:rPr lang="de-DE" sz="2400" b="1" strike="noStrike" spc="-1" dirty="0" smtClean="0">
                <a:solidFill>
                  <a:srgbClr val="2E5796"/>
                </a:solidFill>
                <a:latin typeface="Times New Roman" pitchFamily="18" charset="0"/>
                <a:cs typeface="Times New Roman" pitchFamily="18" charset="0"/>
              </a:rPr>
              <a:t>Word processors</a:t>
            </a:r>
          </a:p>
          <a:p>
            <a:pPr marL="971550" indent="-571500">
              <a:lnSpc>
                <a:spcPct val="100000"/>
              </a:lnSpc>
              <a:buFont typeface="+mj-lt"/>
              <a:buAutoNum type="arabicPeriod"/>
            </a:pPr>
            <a:r>
              <a:rPr lang="de-DE" sz="2400" b="1" spc="-1" dirty="0" smtClean="0">
                <a:solidFill>
                  <a:srgbClr val="2E5796"/>
                </a:solidFill>
                <a:latin typeface="Times New Roman" pitchFamily="18" charset="0"/>
                <a:cs typeface="Times New Roman" pitchFamily="18" charset="0"/>
              </a:rPr>
              <a:t>Structure </a:t>
            </a:r>
            <a:r>
              <a:rPr lang="de-DE" sz="2400" b="1" spc="-1" dirty="0" smtClean="0">
                <a:solidFill>
                  <a:srgbClr val="2E5796"/>
                </a:solidFill>
                <a:latin typeface="Times New Roman" pitchFamily="18" charset="0"/>
                <a:cs typeface="Times New Roman" pitchFamily="18" charset="0"/>
              </a:rPr>
              <a:t>editors</a:t>
            </a:r>
            <a:endParaRPr lang="de-DE" sz="2400" b="1" strike="noStrike" spc="-1" dirty="0" smtClean="0">
              <a:solidFill>
                <a:srgbClr val="2E5796"/>
              </a:solidFill>
              <a:latin typeface="Times New Roman" pitchFamily="18" charset="0"/>
              <a:cs typeface="Times New Roman" pitchFamily="18" charset="0"/>
            </a:endParaRPr>
          </a:p>
        </p:txBody>
      </p:sp>
      <p:sp>
        <p:nvSpPr>
          <p:cNvPr id="5" name="Rectangle 4"/>
          <p:cNvSpPr/>
          <p:nvPr/>
        </p:nvSpPr>
        <p:spPr>
          <a:xfrm>
            <a:off x="406400" y="2819400"/>
            <a:ext cx="12344400" cy="6371103"/>
          </a:xfrm>
          <a:prstGeom prst="rect">
            <a:avLst/>
          </a:prstGeom>
        </p:spPr>
        <p:txBody>
          <a:bodyPr wrap="square">
            <a:spAutoFit/>
          </a:bodyPr>
          <a:lstStyle/>
          <a:p>
            <a:pPr marL="171450" indent="-171450" algn="just">
              <a:lnSpc>
                <a:spcPct val="150000"/>
              </a:lnSpc>
              <a:buFont typeface="Arial" pitchFamily="34" charset="0"/>
              <a:buChar char="•"/>
            </a:pPr>
            <a:r>
              <a:rPr lang="en-US" sz="2500" dirty="0" smtClean="0">
                <a:latin typeface="Times New Roman" pitchFamily="18" charset="0"/>
                <a:cs typeface="Times New Roman" pitchFamily="18" charset="0"/>
              </a:rPr>
              <a:t>An interactive editor is a computer program that allows a user to create and revise a target document</a:t>
            </a:r>
          </a:p>
          <a:p>
            <a:pPr marL="171450" indent="-171450" algn="just">
              <a:lnSpc>
                <a:spcPct val="150000"/>
              </a:lnSpc>
              <a:buFont typeface="Arial" pitchFamily="34" charset="0"/>
              <a:buChar char="•"/>
            </a:pPr>
            <a:r>
              <a:rPr lang="en-US" sz="2500" dirty="0" smtClean="0">
                <a:latin typeface="Times New Roman" pitchFamily="18" charset="0"/>
                <a:cs typeface="Times New Roman" pitchFamily="18" charset="0"/>
              </a:rPr>
              <a:t>Document includes objects such as computer diagrams, text, equations  tables, diagrams, line art, and photographs.</a:t>
            </a:r>
          </a:p>
          <a:p>
            <a:pPr marL="171450" indent="-171450" algn="just">
              <a:lnSpc>
                <a:spcPct val="150000"/>
              </a:lnSpc>
              <a:buFont typeface="Arial" pitchFamily="34" charset="0"/>
              <a:buChar char="•"/>
            </a:pPr>
            <a:r>
              <a:rPr lang="en-US" sz="2500" dirty="0" smtClean="0">
                <a:latin typeface="Times New Roman" pitchFamily="18" charset="0"/>
                <a:cs typeface="Times New Roman" pitchFamily="18" charset="0"/>
              </a:rPr>
              <a:t>In text editors, character strings are the primary elements of the target  text.</a:t>
            </a:r>
          </a:p>
          <a:p>
            <a:pPr marL="171450" indent="-171450" algn="just">
              <a:lnSpc>
                <a:spcPct val="150000"/>
              </a:lnSpc>
              <a:buFont typeface="Arial" pitchFamily="34" charset="0"/>
              <a:buChar char="•"/>
            </a:pPr>
            <a:r>
              <a:rPr lang="en-US" sz="2500" dirty="0" smtClean="0">
                <a:latin typeface="Times New Roman" pitchFamily="18" charset="0"/>
                <a:cs typeface="Times New Roman" pitchFamily="18" charset="0"/>
              </a:rPr>
              <a:t>Editing phase involves – insert, delete, replace, move, copy, cut, paste,  etc…</a:t>
            </a:r>
          </a:p>
          <a:p>
            <a:pPr marL="171450" indent="-171450" algn="just">
              <a:lnSpc>
                <a:spcPct val="150000"/>
              </a:lnSpc>
              <a:buFont typeface="Arial" pitchFamily="34" charset="0"/>
              <a:buChar char="•"/>
            </a:pPr>
            <a:r>
              <a:rPr lang="en-US" sz="2500" dirty="0" smtClean="0">
                <a:latin typeface="Times New Roman" pitchFamily="18" charset="0"/>
                <a:cs typeface="Times New Roman" pitchFamily="18" charset="0"/>
              </a:rPr>
              <a:t>Document-editing process in an interactive user-computer dialogue has  four tasks:</a:t>
            </a:r>
          </a:p>
          <a:p>
            <a:pPr marL="171450" indent="-171450" algn="just">
              <a:lnSpc>
                <a:spcPct val="150000"/>
              </a:lnSpc>
              <a:buFont typeface="Arial" pitchFamily="34" charset="0"/>
              <a:buChar char="•"/>
            </a:pPr>
            <a:r>
              <a:rPr lang="en-US" sz="2500" dirty="0" smtClean="0">
                <a:latin typeface="Times New Roman" pitchFamily="18" charset="0"/>
                <a:cs typeface="Times New Roman" pitchFamily="18" charset="0"/>
              </a:rPr>
              <a:t>Select the part of the target document to be viewed and manipulated</a:t>
            </a:r>
          </a:p>
          <a:p>
            <a:pPr marL="171450" indent="-171450" algn="just">
              <a:lnSpc>
                <a:spcPct val="150000"/>
              </a:lnSpc>
              <a:buFont typeface="Arial" pitchFamily="34" charset="0"/>
              <a:buChar char="•"/>
            </a:pPr>
            <a:r>
              <a:rPr lang="en-US" sz="2500" dirty="0" smtClean="0">
                <a:latin typeface="Times New Roman" pitchFamily="18" charset="0"/>
                <a:cs typeface="Times New Roman" pitchFamily="18" charset="0"/>
              </a:rPr>
              <a:t>Determine how to format this view on-line and how to display it</a:t>
            </a:r>
          </a:p>
          <a:p>
            <a:pPr marL="171450" indent="-171450" algn="just">
              <a:lnSpc>
                <a:spcPct val="150000"/>
              </a:lnSpc>
              <a:buFont typeface="Arial" pitchFamily="34" charset="0"/>
              <a:buChar char="•"/>
            </a:pPr>
            <a:r>
              <a:rPr lang="en-US" sz="2500" dirty="0" smtClean="0">
                <a:latin typeface="Times New Roman" pitchFamily="18" charset="0"/>
                <a:cs typeface="Times New Roman" pitchFamily="18" charset="0"/>
              </a:rPr>
              <a:t>Specify and execute operations that modify the target document</a:t>
            </a:r>
          </a:p>
          <a:p>
            <a:pPr marL="171450" indent="-171450" algn="just">
              <a:lnSpc>
                <a:spcPct val="150000"/>
              </a:lnSpc>
              <a:buFont typeface="Arial" pitchFamily="34" charset="0"/>
              <a:buChar char="•"/>
            </a:pPr>
            <a:r>
              <a:rPr lang="en-US" sz="2500" dirty="0" smtClean="0">
                <a:latin typeface="Times New Roman" pitchFamily="18" charset="0"/>
                <a:cs typeface="Times New Roman" pitchFamily="18" charset="0"/>
              </a:rPr>
              <a:t>Update the view </a:t>
            </a:r>
            <a:r>
              <a:rPr lang="en-US" sz="2500" dirty="0" smtClean="0">
                <a:latin typeface="Times New Roman" pitchFamily="18" charset="0"/>
                <a:cs typeface="Times New Roman" pitchFamily="18" charset="0"/>
              </a:rPr>
              <a:t>appropriately</a:t>
            </a:r>
            <a:endParaRPr lang="en-US" sz="25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Downloads\Screenshot_2018-12-28 SS_Editors Debugging Sys pdf.png"/>
          <p:cNvPicPr>
            <a:picLocks noGrp="1" noChangeAspect="1" noChangeArrowheads="1"/>
          </p:cNvPicPr>
          <p:nvPr>
            <p:ph idx="4294967295"/>
          </p:nvPr>
        </p:nvPicPr>
        <p:blipFill>
          <a:blip r:embed="rId2"/>
          <a:srcRect/>
          <a:stretch>
            <a:fillRect/>
          </a:stretch>
        </p:blipFill>
        <p:spPr bwMode="auto">
          <a:xfrm>
            <a:off x="650241" y="866987"/>
            <a:ext cx="12060713" cy="8344747"/>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2043</TotalTime>
  <Words>1399</Words>
  <Application>LibreOffice/6.0.3.2$Linux_X86_64 LibreOffice_project/00m0$Build-2</Application>
  <PresentationFormat>Custom</PresentationFormat>
  <Paragraphs>272</Paragraphs>
  <Slides>69</Slides>
  <Notes>1</Notes>
  <HiddenSlides>0</HiddenSlides>
  <MMClips>0</MMClips>
  <ScaleCrop>false</ScaleCrop>
  <HeadingPairs>
    <vt:vector size="4" baseType="variant">
      <vt:variant>
        <vt:lpstr>Theme</vt:lpstr>
      </vt:variant>
      <vt:variant>
        <vt:i4>4</vt:i4>
      </vt:variant>
      <vt:variant>
        <vt:lpstr>Slide Titles</vt:lpstr>
      </vt:variant>
      <vt:variant>
        <vt:i4>69</vt:i4>
      </vt:variant>
    </vt:vector>
  </HeadingPairs>
  <TitlesOfParts>
    <vt:vector size="73" baseType="lpstr">
      <vt:lpstr>Office Theme</vt:lpstr>
      <vt:lpstr>Office Theme</vt:lpstr>
      <vt:lpstr>Office Theme</vt:lpstr>
      <vt:lpstr>Office Theme</vt:lpstr>
      <vt:lpstr>Unit –1 Introduction to System Programming</vt:lpstr>
      <vt:lpstr>Slide 2</vt:lpstr>
      <vt:lpstr>Introduction</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Assembly Language vs Machine Language</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SHARAD</cp:lastModifiedBy>
  <cp:revision>81</cp:revision>
  <dcterms:created xsi:type="dcterms:W3CDTF">2019-01-03T16:42:58Z</dcterms:created>
  <dcterms:modified xsi:type="dcterms:W3CDTF">2025-07-08T03:53:53Z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reated">
    <vt:filetime>2019-01-03T00:00:00Z</vt:filetime>
  </property>
  <property fmtid="{D5CDD505-2E9C-101B-9397-08002B2CF9AE}" pid="4" name="HiddenSlides">
    <vt:i4>0</vt:i4>
  </property>
  <property fmtid="{D5CDD505-2E9C-101B-9397-08002B2CF9AE}" pid="5" name="HyperlinksChanged">
    <vt:bool>false</vt:bool>
  </property>
  <property fmtid="{D5CDD505-2E9C-101B-9397-08002B2CF9AE}" pid="6" name="LastSaved">
    <vt:filetime>2019-01-03T00:00:00Z</vt:filetime>
  </property>
  <property fmtid="{D5CDD505-2E9C-101B-9397-08002B2CF9AE}" pid="7" name="LinksUpToDate">
    <vt:bool>false</vt:bool>
  </property>
  <property fmtid="{D5CDD505-2E9C-101B-9397-08002B2CF9AE}" pid="8" name="MMClips">
    <vt:i4>0</vt:i4>
  </property>
  <property fmtid="{D5CDD505-2E9C-101B-9397-08002B2CF9AE}" pid="9" name="Notes">
    <vt:i4>66</vt:i4>
  </property>
  <property fmtid="{D5CDD505-2E9C-101B-9397-08002B2CF9AE}" pid="10" name="PresentationFormat">
    <vt:lpwstr>Benutzerdefiniert</vt:lpwstr>
  </property>
  <property fmtid="{D5CDD505-2E9C-101B-9397-08002B2CF9AE}" pid="11" name="ScaleCrop">
    <vt:bool>false</vt:bool>
  </property>
  <property fmtid="{D5CDD505-2E9C-101B-9397-08002B2CF9AE}" pid="12" name="ShareDoc">
    <vt:bool>false</vt:bool>
  </property>
  <property fmtid="{D5CDD505-2E9C-101B-9397-08002B2CF9AE}" pid="13" name="Slides">
    <vt:i4>66</vt:i4>
  </property>
</Properties>
</file>